
<file path=[Content_Types].xml><?xml version="1.0" encoding="utf-8"?>
<Types xmlns="http://schemas.openxmlformats.org/package/2006/content-types">
  <Override PartName="/_rels/.rels" ContentType="application/vnd.openxmlformats-package.relationships+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19.xml.rels" ContentType="application/vnd.openxmlformats-package.relationships+xml"/>
  <Override PartName="/ppt/notesSlides/_rels/notesSlide12.xml.rels" ContentType="application/vnd.openxmlformats-package.relationships+xml"/>
  <Override PartName="/ppt/notesSlides/_rels/notesSlide18.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_rels/notesSlide9.xml.rels" ContentType="application/vnd.openxmlformats-package.relationships+xml"/>
  <Override PartName="/ppt/notesSlides/_rels/notesSlide17.xml.rels" ContentType="application/vnd.openxmlformats-package.relationships+xml"/>
  <Override PartName="/ppt/notesSlides/_rels/notesSlide10.xml.rels" ContentType="application/vnd.openxmlformats-package.relationships+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27.jpeg" ContentType="image/jpeg"/>
  <Override PartName="/ppt/media/image26.png" ContentType="image/png"/>
  <Override PartName="/ppt/media/image25.jpeg" ContentType="image/jpeg"/>
  <Override PartName="/ppt/media/image24.jpeg" ContentType="image/jpeg"/>
  <Override PartName="/ppt/media/image23.jpeg" ContentType="image/jpeg"/>
  <Override PartName="/ppt/media/image9.png" ContentType="image/png"/>
  <Override PartName="/ppt/media/image10.png" ContentType="image/png"/>
  <Override PartName="/ppt/media/image8.png" ContentType="image/png"/>
  <Override PartName="/ppt/media/image7.png" ContentType="image/png"/>
  <Override PartName="/ppt/media/image22.jpeg" ContentType="image/jpeg"/>
  <Override PartName="/ppt/media/image16.jpeg" ContentType="image/jpeg"/>
  <Override PartName="/ppt/media/image1.png" ContentType="image/png"/>
  <Override PartName="/ppt/media/image6.png" ContentType="image/png"/>
  <Override PartName="/ppt/media/image21.png" ContentType="image/png"/>
  <Override PartName="/ppt/media/image2.png" ContentType="image/png"/>
  <Override PartName="/ppt/media/image19.jpeg" ContentType="image/jpeg"/>
  <Override PartName="/ppt/media/image3.png" ContentType="image/png"/>
  <Override PartName="/ppt/media/image4.png" ContentType="image/png"/>
  <Override PartName="/ppt/media/image13.jpeg" ContentType="image/jpeg"/>
  <Override PartName="/ppt/media/image11.png" ContentType="image/png"/>
  <Override PartName="/ppt/media/image18.jpeg" ContentType="image/jpeg"/>
  <Override PartName="/ppt/media/image12.jpeg" ContentType="image/jpeg"/>
  <Override PartName="/ppt/media/image14.png" ContentType="image/png"/>
  <Override PartName="/ppt/media/image15.jpeg" ContentType="image/jpeg"/>
  <Override PartName="/ppt/media/image17.jpeg" ContentType="image/jpeg"/>
  <Override PartName="/ppt/media/image5.png" ContentType="image/png"/>
  <Override PartName="/ppt/media/image20.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5.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6.xml" ContentType="application/vnd.openxmlformats-officedocument.theme+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50.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320" name="PlaceHolder 2"/>
          <p:cNvSpPr>
            <a:spLocks noGrp="1"/>
          </p:cNvSpPr>
          <p:nvPr>
            <p:ph type="hdr"/>
          </p:nvPr>
        </p:nvSpPr>
        <p:spPr>
          <a:xfrm>
            <a:off x="0" y="0"/>
            <a:ext cx="3372840" cy="50256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321" name="PlaceHolder 3"/>
          <p:cNvSpPr>
            <a:spLocks noGrp="1"/>
          </p:cNvSpPr>
          <p:nvPr>
            <p:ph type="dt"/>
          </p:nvPr>
        </p:nvSpPr>
        <p:spPr>
          <a:xfrm>
            <a:off x="4399200" y="0"/>
            <a:ext cx="3372840" cy="50256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322" name="PlaceHolder 4"/>
          <p:cNvSpPr>
            <a:spLocks noGrp="1"/>
          </p:cNvSpPr>
          <p:nvPr>
            <p:ph type="ftr"/>
          </p:nvPr>
        </p:nvSpPr>
        <p:spPr>
          <a:xfrm>
            <a:off x="0" y="9555480"/>
            <a:ext cx="3372840" cy="50256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323" name="PlaceHolder 5"/>
          <p:cNvSpPr>
            <a:spLocks noGrp="1"/>
          </p:cNvSpPr>
          <p:nvPr>
            <p:ph type="sldNum"/>
          </p:nvPr>
        </p:nvSpPr>
        <p:spPr>
          <a:xfrm>
            <a:off x="4399200" y="9555480"/>
            <a:ext cx="3372840" cy="502560"/>
          </a:xfrm>
          <a:prstGeom prst="rect">
            <a:avLst/>
          </a:prstGeom>
        </p:spPr>
        <p:txBody>
          <a:bodyPr lIns="0" rIns="0" tIns="0" bIns="0" anchor="b"/>
          <a:p>
            <a:pPr algn="r"/>
            <a:fld id="{F27753C7-AADF-4D75-93CC-40A30773440A}"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Arial"/>
              </a:rPr>
              <a:t>Chloe</a:t>
            </a:r>
            <a:endParaRPr b="0" lang="en-US" sz="2000" spc="-1" strike="noStrike">
              <a:solidFill>
                <a:srgbClr val="000000"/>
              </a:solidFill>
              <a:uFill>
                <a:solidFill>
                  <a:srgbClr val="ffffff"/>
                </a:solidFill>
              </a:uFill>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Arial"/>
              </a:rPr>
              <a:t>Chloe</a:t>
            </a:r>
            <a:endParaRPr b="0" lang="en-US" sz="2000" spc="-1" strike="noStrike">
              <a:solidFill>
                <a:srgbClr val="000000"/>
              </a:solidFill>
              <a:uFill>
                <a:solidFill>
                  <a:srgbClr val="ffffff"/>
                </a:solidFill>
              </a:u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Arial"/>
              </a:rPr>
              <a:t>Anna</a:t>
            </a:r>
            <a:endParaRPr b="0" lang="en-US" sz="2000" spc="-1" strike="noStrike">
              <a:solidFill>
                <a:srgbClr val="000000"/>
              </a:solidFill>
              <a:uFill>
                <a:solidFill>
                  <a:srgbClr val="ffffff"/>
                </a:solidFill>
              </a:u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Arial"/>
              </a:rPr>
              <a:t>Paige</a:t>
            </a:r>
            <a:endParaRPr b="0" lang="en-US" sz="2000" spc="-1" strike="noStrike">
              <a:solidFill>
                <a:srgbClr val="000000"/>
              </a:solidFill>
              <a:uFill>
                <a:solidFill>
                  <a:srgbClr val="ffffff"/>
                </a:solidFill>
              </a:uFill>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Arial"/>
              </a:rPr>
              <a:t>Paige</a:t>
            </a:r>
            <a:endParaRPr b="0" lang="en-US" sz="2000" spc="-1" strike="noStrike">
              <a:solidFill>
                <a:srgbClr val="000000"/>
              </a:solidFill>
              <a:uFill>
                <a:solidFill>
                  <a:srgbClr val="ffffff"/>
                </a:solidFill>
              </a:u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Arial"/>
              </a:rPr>
              <a:t>Paige</a:t>
            </a:r>
            <a:endParaRPr b="0" lang="en-US" sz="2000" spc="-1" strike="noStrike">
              <a:solidFill>
                <a:srgbClr val="000000"/>
              </a:solidFill>
              <a:uFill>
                <a:solidFill>
                  <a:srgbClr val="ffffff"/>
                </a:solidFill>
              </a:uFill>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Arial"/>
              </a:rPr>
              <a:t>Paige</a:t>
            </a:r>
            <a:endParaRPr b="0" lang="en-US" sz="2000" spc="-1" strike="noStrike">
              <a:solidFill>
                <a:srgbClr val="000000"/>
              </a:solidFill>
              <a:uFill>
                <a:solidFill>
                  <a:srgbClr val="ffffff"/>
                </a:solidFill>
              </a:uFill>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Arial"/>
              </a:rPr>
              <a:t>Anna</a:t>
            </a:r>
            <a:endParaRPr b="0" lang="en-US" sz="2000" spc="-1" strike="noStrike">
              <a:solidFill>
                <a:srgbClr val="000000"/>
              </a:solidFill>
              <a:uFill>
                <a:solidFill>
                  <a:srgbClr val="ffffff"/>
                </a:solidFill>
              </a:uFill>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Arial"/>
              </a:rPr>
              <a:t>Anna</a:t>
            </a:r>
            <a:endParaRPr b="0" lang="en-US" sz="2000" spc="-1" strike="noStrike">
              <a:solidFill>
                <a:srgbClr val="000000"/>
              </a:solidFill>
              <a:uFill>
                <a:solidFill>
                  <a:srgbClr val="ffffff"/>
                </a:solidFill>
              </a:uFill>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Arial"/>
              </a:rPr>
              <a:t>Anna</a:t>
            </a:r>
            <a:endParaRPr b="0" lang="en-US" sz="2000" spc="-1" strike="noStrike">
              <a:solidFill>
                <a:srgbClr val="000000"/>
              </a:solidFill>
              <a:uFill>
                <a:solidFill>
                  <a:srgbClr val="ffffff"/>
                </a:solidFill>
              </a:uFill>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Arial"/>
              </a:rPr>
              <a:t>Anna</a:t>
            </a:r>
            <a:endParaRPr b="0" lang="en-US" sz="2000" spc="-1" strike="noStrike">
              <a:solidFill>
                <a:srgbClr val="000000"/>
              </a:solidFill>
              <a:uFill>
                <a:solidFill>
                  <a:srgbClr val="ffffff"/>
                </a:solidFill>
              </a:uFill>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Arial"/>
              </a:rPr>
              <a:t>Chloe</a:t>
            </a:r>
            <a:endParaRPr b="0" lang="en-US" sz="2000" spc="-1" strike="noStrike">
              <a:solidFill>
                <a:srgbClr val="000000"/>
              </a:solidFill>
              <a:uFill>
                <a:solidFill>
                  <a:srgbClr val="ffffff"/>
                </a:solidFill>
              </a:u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Arial"/>
              </a:rPr>
              <a:t>Chloe</a:t>
            </a:r>
            <a:endParaRPr b="0" lang="en-US" sz="2000" spc="-1" strike="noStrike">
              <a:solidFill>
                <a:srgbClr val="000000"/>
              </a:solidFill>
              <a:uFill>
                <a:solidFill>
                  <a:srgbClr val="ffffff"/>
                </a:solidFill>
              </a:u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Arial"/>
              </a:rPr>
              <a:t>Paige</a:t>
            </a:r>
            <a:endParaRPr b="0" lang="en-US" sz="2000" spc="-1" strike="noStrike">
              <a:solidFill>
                <a:srgbClr val="000000"/>
              </a:solidFill>
              <a:uFill>
                <a:solidFill>
                  <a:srgbClr val="ffffff"/>
                </a:solidFill>
              </a:u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Arial"/>
              </a:rPr>
              <a:t>Andrew</a:t>
            </a:r>
            <a:endParaRPr b="0" lang="en-US" sz="2000" spc="-1" strike="noStrike">
              <a:solidFill>
                <a:srgbClr val="000000"/>
              </a:solidFill>
              <a:uFill>
                <a:solidFill>
                  <a:srgbClr val="ffffff"/>
                </a:solidFill>
              </a:u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Arial"/>
              </a:rPr>
              <a:t>Andrew</a:t>
            </a:r>
            <a:endParaRPr b="0" lang="en-US" sz="2000" spc="-1" strike="noStrike">
              <a:solidFill>
                <a:srgbClr val="000000"/>
              </a:solidFill>
              <a:uFill>
                <a:solidFill>
                  <a:srgbClr val="ffffff"/>
                </a:solidFill>
              </a:u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Arial"/>
              </a:rPr>
              <a:t>Andrew</a:t>
            </a:r>
            <a:endParaRPr b="0" lang="en-US" sz="2000" spc="-1" strike="noStrike">
              <a:solidFill>
                <a:srgbClr val="000000"/>
              </a:solidFill>
              <a:uFill>
                <a:solidFill>
                  <a:srgbClr val="ffffff"/>
                </a:solidFill>
              </a:u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Arial"/>
              </a:rPr>
              <a:t>Andrew</a:t>
            </a:r>
            <a:endParaRPr b="0" lang="en-US" sz="2000" spc="-1" strike="noStrike">
              <a:solidFill>
                <a:srgbClr val="000000"/>
              </a:solidFill>
              <a:uFill>
                <a:solidFill>
                  <a:srgbClr val="ffffff"/>
                </a:solidFill>
              </a:u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Arial"/>
              </a:rPr>
              <a:t>Chloe</a:t>
            </a:r>
            <a:endParaRPr b="0" lang="en-US" sz="20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53" name="PlaceHolder 2"/>
          <p:cNvSpPr>
            <a:spLocks noGrp="1"/>
          </p:cNvSpPr>
          <p:nvPr>
            <p:ph type="body"/>
          </p:nvPr>
        </p:nvSpPr>
        <p:spPr>
          <a:xfrm>
            <a:off x="1303920" y="1990080"/>
            <a:ext cx="703008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4" name="PlaceHolder 3"/>
          <p:cNvSpPr>
            <a:spLocks noGrp="1"/>
          </p:cNvSpPr>
          <p:nvPr>
            <p:ph type="body"/>
          </p:nvPr>
        </p:nvSpPr>
        <p:spPr>
          <a:xfrm>
            <a:off x="1303920" y="3317760"/>
            <a:ext cx="703008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56" name="PlaceHolder 2"/>
          <p:cNvSpPr>
            <a:spLocks noGrp="1"/>
          </p:cNvSpPr>
          <p:nvPr>
            <p:ph type="body"/>
          </p:nvPr>
        </p:nvSpPr>
        <p:spPr>
          <a:xfrm>
            <a:off x="130392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7" name="PlaceHolder 3"/>
          <p:cNvSpPr>
            <a:spLocks noGrp="1"/>
          </p:cNvSpPr>
          <p:nvPr>
            <p:ph type="body"/>
          </p:nvPr>
        </p:nvSpPr>
        <p:spPr>
          <a:xfrm>
            <a:off x="490644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8" name="PlaceHolder 4"/>
          <p:cNvSpPr>
            <a:spLocks noGrp="1"/>
          </p:cNvSpPr>
          <p:nvPr>
            <p:ph type="body"/>
          </p:nvPr>
        </p:nvSpPr>
        <p:spPr>
          <a:xfrm>
            <a:off x="4906440" y="331776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9" name="PlaceHolder 5"/>
          <p:cNvSpPr>
            <a:spLocks noGrp="1"/>
          </p:cNvSpPr>
          <p:nvPr>
            <p:ph type="body"/>
          </p:nvPr>
        </p:nvSpPr>
        <p:spPr>
          <a:xfrm>
            <a:off x="1303920" y="331776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1" name="PlaceHolder 2"/>
          <p:cNvSpPr>
            <a:spLocks noGrp="1"/>
          </p:cNvSpPr>
          <p:nvPr>
            <p:ph type="body"/>
          </p:nvPr>
        </p:nvSpPr>
        <p:spPr>
          <a:xfrm>
            <a:off x="1303920" y="1990080"/>
            <a:ext cx="703008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2" name="PlaceHolder 3"/>
          <p:cNvSpPr>
            <a:spLocks noGrp="1"/>
          </p:cNvSpPr>
          <p:nvPr>
            <p:ph type="body"/>
          </p:nvPr>
        </p:nvSpPr>
        <p:spPr>
          <a:xfrm>
            <a:off x="1303920" y="1990080"/>
            <a:ext cx="703008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63" name="" descr=""/>
          <p:cNvPicPr/>
          <p:nvPr/>
        </p:nvPicPr>
        <p:blipFill>
          <a:blip r:embed="rId2"/>
          <a:stretch/>
        </p:blipFill>
        <p:spPr>
          <a:xfrm>
            <a:off x="3226320" y="1989720"/>
            <a:ext cx="3184920" cy="2541240"/>
          </a:xfrm>
          <a:prstGeom prst="rect">
            <a:avLst/>
          </a:prstGeom>
          <a:ln>
            <a:noFill/>
          </a:ln>
        </p:spPr>
      </p:pic>
      <p:pic>
        <p:nvPicPr>
          <p:cNvPr id="64" name="" descr=""/>
          <p:cNvPicPr/>
          <p:nvPr/>
        </p:nvPicPr>
        <p:blipFill>
          <a:blip r:embed="rId3"/>
          <a:stretch/>
        </p:blipFill>
        <p:spPr>
          <a:xfrm>
            <a:off x="3226320" y="1989720"/>
            <a:ext cx="3184920" cy="254124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0"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71" name="PlaceHolder 2"/>
          <p:cNvSpPr>
            <a:spLocks noGrp="1"/>
          </p:cNvSpPr>
          <p:nvPr>
            <p:ph type="subTitle"/>
          </p:nvPr>
        </p:nvSpPr>
        <p:spPr>
          <a:xfrm>
            <a:off x="1303920" y="1990080"/>
            <a:ext cx="7030080" cy="254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73" name="PlaceHolder 2"/>
          <p:cNvSpPr>
            <a:spLocks noGrp="1"/>
          </p:cNvSpPr>
          <p:nvPr>
            <p:ph type="body"/>
          </p:nvPr>
        </p:nvSpPr>
        <p:spPr>
          <a:xfrm>
            <a:off x="1303920" y="1990080"/>
            <a:ext cx="703008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75" name="PlaceHolder 2"/>
          <p:cNvSpPr>
            <a:spLocks noGrp="1"/>
          </p:cNvSpPr>
          <p:nvPr>
            <p:ph type="body"/>
          </p:nvPr>
        </p:nvSpPr>
        <p:spPr>
          <a:xfrm>
            <a:off x="1303920" y="1990080"/>
            <a:ext cx="343044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76" name="PlaceHolder 3"/>
          <p:cNvSpPr>
            <a:spLocks noGrp="1"/>
          </p:cNvSpPr>
          <p:nvPr>
            <p:ph type="body"/>
          </p:nvPr>
        </p:nvSpPr>
        <p:spPr>
          <a:xfrm>
            <a:off x="4906440" y="1990080"/>
            <a:ext cx="343044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7"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8" name="PlaceHolder 1"/>
          <p:cNvSpPr>
            <a:spLocks noGrp="1"/>
          </p:cNvSpPr>
          <p:nvPr>
            <p:ph type="subTitle"/>
          </p:nvPr>
        </p:nvSpPr>
        <p:spPr>
          <a:xfrm>
            <a:off x="1303920" y="598680"/>
            <a:ext cx="7030080" cy="46321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0" name="PlaceHolder 2"/>
          <p:cNvSpPr>
            <a:spLocks noGrp="1"/>
          </p:cNvSpPr>
          <p:nvPr>
            <p:ph type="body"/>
          </p:nvPr>
        </p:nvSpPr>
        <p:spPr>
          <a:xfrm>
            <a:off x="130392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81" name="PlaceHolder 3"/>
          <p:cNvSpPr>
            <a:spLocks noGrp="1"/>
          </p:cNvSpPr>
          <p:nvPr>
            <p:ph type="body"/>
          </p:nvPr>
        </p:nvSpPr>
        <p:spPr>
          <a:xfrm>
            <a:off x="1303920" y="331776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82" name="PlaceHolder 4"/>
          <p:cNvSpPr>
            <a:spLocks noGrp="1"/>
          </p:cNvSpPr>
          <p:nvPr>
            <p:ph type="body"/>
          </p:nvPr>
        </p:nvSpPr>
        <p:spPr>
          <a:xfrm>
            <a:off x="4906440" y="1990080"/>
            <a:ext cx="343044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2" name="PlaceHolder 2"/>
          <p:cNvSpPr>
            <a:spLocks noGrp="1"/>
          </p:cNvSpPr>
          <p:nvPr>
            <p:ph type="subTitle"/>
          </p:nvPr>
        </p:nvSpPr>
        <p:spPr>
          <a:xfrm>
            <a:off x="1303920" y="1990080"/>
            <a:ext cx="7030080" cy="254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4" name="PlaceHolder 2"/>
          <p:cNvSpPr>
            <a:spLocks noGrp="1"/>
          </p:cNvSpPr>
          <p:nvPr>
            <p:ph type="body"/>
          </p:nvPr>
        </p:nvSpPr>
        <p:spPr>
          <a:xfrm>
            <a:off x="1303920" y="1990080"/>
            <a:ext cx="343044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85" name="PlaceHolder 3"/>
          <p:cNvSpPr>
            <a:spLocks noGrp="1"/>
          </p:cNvSpPr>
          <p:nvPr>
            <p:ph type="body"/>
          </p:nvPr>
        </p:nvSpPr>
        <p:spPr>
          <a:xfrm>
            <a:off x="490644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86" name="PlaceHolder 4"/>
          <p:cNvSpPr>
            <a:spLocks noGrp="1"/>
          </p:cNvSpPr>
          <p:nvPr>
            <p:ph type="body"/>
          </p:nvPr>
        </p:nvSpPr>
        <p:spPr>
          <a:xfrm>
            <a:off x="4906440" y="331776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8" name="PlaceHolder 2"/>
          <p:cNvSpPr>
            <a:spLocks noGrp="1"/>
          </p:cNvSpPr>
          <p:nvPr>
            <p:ph type="body"/>
          </p:nvPr>
        </p:nvSpPr>
        <p:spPr>
          <a:xfrm>
            <a:off x="130392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89" name="PlaceHolder 3"/>
          <p:cNvSpPr>
            <a:spLocks noGrp="1"/>
          </p:cNvSpPr>
          <p:nvPr>
            <p:ph type="body"/>
          </p:nvPr>
        </p:nvSpPr>
        <p:spPr>
          <a:xfrm>
            <a:off x="490644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0" name="PlaceHolder 4"/>
          <p:cNvSpPr>
            <a:spLocks noGrp="1"/>
          </p:cNvSpPr>
          <p:nvPr>
            <p:ph type="body"/>
          </p:nvPr>
        </p:nvSpPr>
        <p:spPr>
          <a:xfrm>
            <a:off x="1303920" y="3317760"/>
            <a:ext cx="703008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92" name="PlaceHolder 2"/>
          <p:cNvSpPr>
            <a:spLocks noGrp="1"/>
          </p:cNvSpPr>
          <p:nvPr>
            <p:ph type="body"/>
          </p:nvPr>
        </p:nvSpPr>
        <p:spPr>
          <a:xfrm>
            <a:off x="1303920" y="1990080"/>
            <a:ext cx="703008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3" name="PlaceHolder 3"/>
          <p:cNvSpPr>
            <a:spLocks noGrp="1"/>
          </p:cNvSpPr>
          <p:nvPr>
            <p:ph type="body"/>
          </p:nvPr>
        </p:nvSpPr>
        <p:spPr>
          <a:xfrm>
            <a:off x="1303920" y="3317760"/>
            <a:ext cx="703008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95" name="PlaceHolder 2"/>
          <p:cNvSpPr>
            <a:spLocks noGrp="1"/>
          </p:cNvSpPr>
          <p:nvPr>
            <p:ph type="body"/>
          </p:nvPr>
        </p:nvSpPr>
        <p:spPr>
          <a:xfrm>
            <a:off x="130392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6" name="PlaceHolder 3"/>
          <p:cNvSpPr>
            <a:spLocks noGrp="1"/>
          </p:cNvSpPr>
          <p:nvPr>
            <p:ph type="body"/>
          </p:nvPr>
        </p:nvSpPr>
        <p:spPr>
          <a:xfrm>
            <a:off x="490644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7" name="PlaceHolder 4"/>
          <p:cNvSpPr>
            <a:spLocks noGrp="1"/>
          </p:cNvSpPr>
          <p:nvPr>
            <p:ph type="body"/>
          </p:nvPr>
        </p:nvSpPr>
        <p:spPr>
          <a:xfrm>
            <a:off x="4906440" y="331776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8" name="PlaceHolder 5"/>
          <p:cNvSpPr>
            <a:spLocks noGrp="1"/>
          </p:cNvSpPr>
          <p:nvPr>
            <p:ph type="body"/>
          </p:nvPr>
        </p:nvSpPr>
        <p:spPr>
          <a:xfrm>
            <a:off x="1303920" y="331776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0" name="PlaceHolder 2"/>
          <p:cNvSpPr>
            <a:spLocks noGrp="1"/>
          </p:cNvSpPr>
          <p:nvPr>
            <p:ph type="body"/>
          </p:nvPr>
        </p:nvSpPr>
        <p:spPr>
          <a:xfrm>
            <a:off x="1303920" y="1990080"/>
            <a:ext cx="703008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1" name="PlaceHolder 3"/>
          <p:cNvSpPr>
            <a:spLocks noGrp="1"/>
          </p:cNvSpPr>
          <p:nvPr>
            <p:ph type="body"/>
          </p:nvPr>
        </p:nvSpPr>
        <p:spPr>
          <a:xfrm>
            <a:off x="1303920" y="1990080"/>
            <a:ext cx="703008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102" name="" descr=""/>
          <p:cNvPicPr/>
          <p:nvPr/>
        </p:nvPicPr>
        <p:blipFill>
          <a:blip r:embed="rId2"/>
          <a:stretch/>
        </p:blipFill>
        <p:spPr>
          <a:xfrm>
            <a:off x="3226320" y="1989720"/>
            <a:ext cx="3184920" cy="2541240"/>
          </a:xfrm>
          <a:prstGeom prst="rect">
            <a:avLst/>
          </a:prstGeom>
          <a:ln>
            <a:noFill/>
          </a:ln>
        </p:spPr>
      </p:pic>
      <p:pic>
        <p:nvPicPr>
          <p:cNvPr id="103" name="" descr=""/>
          <p:cNvPicPr/>
          <p:nvPr/>
        </p:nvPicPr>
        <p:blipFill>
          <a:blip r:embed="rId3"/>
          <a:stretch/>
        </p:blipFill>
        <p:spPr>
          <a:xfrm>
            <a:off x="3226320" y="1989720"/>
            <a:ext cx="3184920" cy="254124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9"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10" name="PlaceHolder 2"/>
          <p:cNvSpPr>
            <a:spLocks noGrp="1"/>
          </p:cNvSpPr>
          <p:nvPr>
            <p:ph type="subTitle"/>
          </p:nvPr>
        </p:nvSpPr>
        <p:spPr>
          <a:xfrm>
            <a:off x="1303920" y="1990080"/>
            <a:ext cx="7030080" cy="254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12" name="PlaceHolder 2"/>
          <p:cNvSpPr>
            <a:spLocks noGrp="1"/>
          </p:cNvSpPr>
          <p:nvPr>
            <p:ph type="body"/>
          </p:nvPr>
        </p:nvSpPr>
        <p:spPr>
          <a:xfrm>
            <a:off x="1303920" y="1990080"/>
            <a:ext cx="703008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14" name="PlaceHolder 2"/>
          <p:cNvSpPr>
            <a:spLocks noGrp="1"/>
          </p:cNvSpPr>
          <p:nvPr>
            <p:ph type="body"/>
          </p:nvPr>
        </p:nvSpPr>
        <p:spPr>
          <a:xfrm>
            <a:off x="1303920" y="1990080"/>
            <a:ext cx="343044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15" name="PlaceHolder 3"/>
          <p:cNvSpPr>
            <a:spLocks noGrp="1"/>
          </p:cNvSpPr>
          <p:nvPr>
            <p:ph type="body"/>
          </p:nvPr>
        </p:nvSpPr>
        <p:spPr>
          <a:xfrm>
            <a:off x="4906440" y="1990080"/>
            <a:ext cx="343044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6"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4" name="PlaceHolder 2"/>
          <p:cNvSpPr>
            <a:spLocks noGrp="1"/>
          </p:cNvSpPr>
          <p:nvPr>
            <p:ph type="body"/>
          </p:nvPr>
        </p:nvSpPr>
        <p:spPr>
          <a:xfrm>
            <a:off x="1303920" y="1990080"/>
            <a:ext cx="703008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7" name="PlaceHolder 1"/>
          <p:cNvSpPr>
            <a:spLocks noGrp="1"/>
          </p:cNvSpPr>
          <p:nvPr>
            <p:ph type="subTitle"/>
          </p:nvPr>
        </p:nvSpPr>
        <p:spPr>
          <a:xfrm>
            <a:off x="1303920" y="598680"/>
            <a:ext cx="7030080" cy="46321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19" name="PlaceHolder 2"/>
          <p:cNvSpPr>
            <a:spLocks noGrp="1"/>
          </p:cNvSpPr>
          <p:nvPr>
            <p:ph type="body"/>
          </p:nvPr>
        </p:nvSpPr>
        <p:spPr>
          <a:xfrm>
            <a:off x="130392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20" name="PlaceHolder 3"/>
          <p:cNvSpPr>
            <a:spLocks noGrp="1"/>
          </p:cNvSpPr>
          <p:nvPr>
            <p:ph type="body"/>
          </p:nvPr>
        </p:nvSpPr>
        <p:spPr>
          <a:xfrm>
            <a:off x="1303920" y="331776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21" name="PlaceHolder 4"/>
          <p:cNvSpPr>
            <a:spLocks noGrp="1"/>
          </p:cNvSpPr>
          <p:nvPr>
            <p:ph type="body"/>
          </p:nvPr>
        </p:nvSpPr>
        <p:spPr>
          <a:xfrm>
            <a:off x="4906440" y="1990080"/>
            <a:ext cx="343044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23" name="PlaceHolder 2"/>
          <p:cNvSpPr>
            <a:spLocks noGrp="1"/>
          </p:cNvSpPr>
          <p:nvPr>
            <p:ph type="body"/>
          </p:nvPr>
        </p:nvSpPr>
        <p:spPr>
          <a:xfrm>
            <a:off x="1303920" y="1990080"/>
            <a:ext cx="343044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24" name="PlaceHolder 3"/>
          <p:cNvSpPr>
            <a:spLocks noGrp="1"/>
          </p:cNvSpPr>
          <p:nvPr>
            <p:ph type="body"/>
          </p:nvPr>
        </p:nvSpPr>
        <p:spPr>
          <a:xfrm>
            <a:off x="490644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25" name="PlaceHolder 4"/>
          <p:cNvSpPr>
            <a:spLocks noGrp="1"/>
          </p:cNvSpPr>
          <p:nvPr>
            <p:ph type="body"/>
          </p:nvPr>
        </p:nvSpPr>
        <p:spPr>
          <a:xfrm>
            <a:off x="4906440" y="331776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27" name="PlaceHolder 2"/>
          <p:cNvSpPr>
            <a:spLocks noGrp="1"/>
          </p:cNvSpPr>
          <p:nvPr>
            <p:ph type="body"/>
          </p:nvPr>
        </p:nvSpPr>
        <p:spPr>
          <a:xfrm>
            <a:off x="130392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28" name="PlaceHolder 3"/>
          <p:cNvSpPr>
            <a:spLocks noGrp="1"/>
          </p:cNvSpPr>
          <p:nvPr>
            <p:ph type="body"/>
          </p:nvPr>
        </p:nvSpPr>
        <p:spPr>
          <a:xfrm>
            <a:off x="490644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29" name="PlaceHolder 4"/>
          <p:cNvSpPr>
            <a:spLocks noGrp="1"/>
          </p:cNvSpPr>
          <p:nvPr>
            <p:ph type="body"/>
          </p:nvPr>
        </p:nvSpPr>
        <p:spPr>
          <a:xfrm>
            <a:off x="1303920" y="3317760"/>
            <a:ext cx="703008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31" name="PlaceHolder 2"/>
          <p:cNvSpPr>
            <a:spLocks noGrp="1"/>
          </p:cNvSpPr>
          <p:nvPr>
            <p:ph type="body"/>
          </p:nvPr>
        </p:nvSpPr>
        <p:spPr>
          <a:xfrm>
            <a:off x="1303920" y="1990080"/>
            <a:ext cx="703008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32" name="PlaceHolder 3"/>
          <p:cNvSpPr>
            <a:spLocks noGrp="1"/>
          </p:cNvSpPr>
          <p:nvPr>
            <p:ph type="body"/>
          </p:nvPr>
        </p:nvSpPr>
        <p:spPr>
          <a:xfrm>
            <a:off x="1303920" y="3317760"/>
            <a:ext cx="703008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34" name="PlaceHolder 2"/>
          <p:cNvSpPr>
            <a:spLocks noGrp="1"/>
          </p:cNvSpPr>
          <p:nvPr>
            <p:ph type="body"/>
          </p:nvPr>
        </p:nvSpPr>
        <p:spPr>
          <a:xfrm>
            <a:off x="130392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35" name="PlaceHolder 3"/>
          <p:cNvSpPr>
            <a:spLocks noGrp="1"/>
          </p:cNvSpPr>
          <p:nvPr>
            <p:ph type="body"/>
          </p:nvPr>
        </p:nvSpPr>
        <p:spPr>
          <a:xfrm>
            <a:off x="490644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36" name="PlaceHolder 4"/>
          <p:cNvSpPr>
            <a:spLocks noGrp="1"/>
          </p:cNvSpPr>
          <p:nvPr>
            <p:ph type="body"/>
          </p:nvPr>
        </p:nvSpPr>
        <p:spPr>
          <a:xfrm>
            <a:off x="4906440" y="331776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37" name="PlaceHolder 5"/>
          <p:cNvSpPr>
            <a:spLocks noGrp="1"/>
          </p:cNvSpPr>
          <p:nvPr>
            <p:ph type="body"/>
          </p:nvPr>
        </p:nvSpPr>
        <p:spPr>
          <a:xfrm>
            <a:off x="1303920" y="331776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39" name="PlaceHolder 2"/>
          <p:cNvSpPr>
            <a:spLocks noGrp="1"/>
          </p:cNvSpPr>
          <p:nvPr>
            <p:ph type="body"/>
          </p:nvPr>
        </p:nvSpPr>
        <p:spPr>
          <a:xfrm>
            <a:off x="1303920" y="1990080"/>
            <a:ext cx="703008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40" name="PlaceHolder 3"/>
          <p:cNvSpPr>
            <a:spLocks noGrp="1"/>
          </p:cNvSpPr>
          <p:nvPr>
            <p:ph type="body"/>
          </p:nvPr>
        </p:nvSpPr>
        <p:spPr>
          <a:xfrm>
            <a:off x="1303920" y="1990080"/>
            <a:ext cx="703008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141" name="" descr=""/>
          <p:cNvPicPr/>
          <p:nvPr/>
        </p:nvPicPr>
        <p:blipFill>
          <a:blip r:embed="rId2"/>
          <a:stretch/>
        </p:blipFill>
        <p:spPr>
          <a:xfrm>
            <a:off x="3226320" y="1989720"/>
            <a:ext cx="3184920" cy="2541240"/>
          </a:xfrm>
          <a:prstGeom prst="rect">
            <a:avLst/>
          </a:prstGeom>
          <a:ln>
            <a:noFill/>
          </a:ln>
        </p:spPr>
      </p:pic>
      <p:pic>
        <p:nvPicPr>
          <p:cNvPr id="142" name="" descr=""/>
          <p:cNvPicPr/>
          <p:nvPr/>
        </p:nvPicPr>
        <p:blipFill>
          <a:blip r:embed="rId3"/>
          <a:stretch/>
        </p:blipFill>
        <p:spPr>
          <a:xfrm>
            <a:off x="3226320" y="1989720"/>
            <a:ext cx="3184920" cy="254124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6"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47" name="PlaceHolder 2"/>
          <p:cNvSpPr>
            <a:spLocks noGrp="1"/>
          </p:cNvSpPr>
          <p:nvPr>
            <p:ph type="subTitle"/>
          </p:nvPr>
        </p:nvSpPr>
        <p:spPr>
          <a:xfrm>
            <a:off x="1303920" y="1990080"/>
            <a:ext cx="7030080" cy="254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49" name="PlaceHolder 2"/>
          <p:cNvSpPr>
            <a:spLocks noGrp="1"/>
          </p:cNvSpPr>
          <p:nvPr>
            <p:ph type="body"/>
          </p:nvPr>
        </p:nvSpPr>
        <p:spPr>
          <a:xfrm>
            <a:off x="1303920" y="1990080"/>
            <a:ext cx="703008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6" name="PlaceHolder 2"/>
          <p:cNvSpPr>
            <a:spLocks noGrp="1"/>
          </p:cNvSpPr>
          <p:nvPr>
            <p:ph type="body"/>
          </p:nvPr>
        </p:nvSpPr>
        <p:spPr>
          <a:xfrm>
            <a:off x="1303920" y="1990080"/>
            <a:ext cx="343044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7" name="PlaceHolder 3"/>
          <p:cNvSpPr>
            <a:spLocks noGrp="1"/>
          </p:cNvSpPr>
          <p:nvPr>
            <p:ph type="body"/>
          </p:nvPr>
        </p:nvSpPr>
        <p:spPr>
          <a:xfrm>
            <a:off x="4906440" y="1990080"/>
            <a:ext cx="343044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51" name="PlaceHolder 2"/>
          <p:cNvSpPr>
            <a:spLocks noGrp="1"/>
          </p:cNvSpPr>
          <p:nvPr>
            <p:ph type="body"/>
          </p:nvPr>
        </p:nvSpPr>
        <p:spPr>
          <a:xfrm>
            <a:off x="1303920" y="1990080"/>
            <a:ext cx="343044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52" name="PlaceHolder 3"/>
          <p:cNvSpPr>
            <a:spLocks noGrp="1"/>
          </p:cNvSpPr>
          <p:nvPr>
            <p:ph type="body"/>
          </p:nvPr>
        </p:nvSpPr>
        <p:spPr>
          <a:xfrm>
            <a:off x="4906440" y="1990080"/>
            <a:ext cx="343044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3"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4" name="PlaceHolder 1"/>
          <p:cNvSpPr>
            <a:spLocks noGrp="1"/>
          </p:cNvSpPr>
          <p:nvPr>
            <p:ph type="subTitle"/>
          </p:nvPr>
        </p:nvSpPr>
        <p:spPr>
          <a:xfrm>
            <a:off x="1303920" y="598680"/>
            <a:ext cx="7030080" cy="46321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56" name="PlaceHolder 2"/>
          <p:cNvSpPr>
            <a:spLocks noGrp="1"/>
          </p:cNvSpPr>
          <p:nvPr>
            <p:ph type="body"/>
          </p:nvPr>
        </p:nvSpPr>
        <p:spPr>
          <a:xfrm>
            <a:off x="130392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57" name="PlaceHolder 3"/>
          <p:cNvSpPr>
            <a:spLocks noGrp="1"/>
          </p:cNvSpPr>
          <p:nvPr>
            <p:ph type="body"/>
          </p:nvPr>
        </p:nvSpPr>
        <p:spPr>
          <a:xfrm>
            <a:off x="1303920" y="331776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58" name="PlaceHolder 4"/>
          <p:cNvSpPr>
            <a:spLocks noGrp="1"/>
          </p:cNvSpPr>
          <p:nvPr>
            <p:ph type="body"/>
          </p:nvPr>
        </p:nvSpPr>
        <p:spPr>
          <a:xfrm>
            <a:off x="4906440" y="1990080"/>
            <a:ext cx="343044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60" name="PlaceHolder 2"/>
          <p:cNvSpPr>
            <a:spLocks noGrp="1"/>
          </p:cNvSpPr>
          <p:nvPr>
            <p:ph type="body"/>
          </p:nvPr>
        </p:nvSpPr>
        <p:spPr>
          <a:xfrm>
            <a:off x="1303920" y="1990080"/>
            <a:ext cx="343044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61" name="PlaceHolder 3"/>
          <p:cNvSpPr>
            <a:spLocks noGrp="1"/>
          </p:cNvSpPr>
          <p:nvPr>
            <p:ph type="body"/>
          </p:nvPr>
        </p:nvSpPr>
        <p:spPr>
          <a:xfrm>
            <a:off x="490644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62" name="PlaceHolder 4"/>
          <p:cNvSpPr>
            <a:spLocks noGrp="1"/>
          </p:cNvSpPr>
          <p:nvPr>
            <p:ph type="body"/>
          </p:nvPr>
        </p:nvSpPr>
        <p:spPr>
          <a:xfrm>
            <a:off x="4906440" y="331776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64" name="PlaceHolder 2"/>
          <p:cNvSpPr>
            <a:spLocks noGrp="1"/>
          </p:cNvSpPr>
          <p:nvPr>
            <p:ph type="body"/>
          </p:nvPr>
        </p:nvSpPr>
        <p:spPr>
          <a:xfrm>
            <a:off x="130392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65" name="PlaceHolder 3"/>
          <p:cNvSpPr>
            <a:spLocks noGrp="1"/>
          </p:cNvSpPr>
          <p:nvPr>
            <p:ph type="body"/>
          </p:nvPr>
        </p:nvSpPr>
        <p:spPr>
          <a:xfrm>
            <a:off x="490644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66" name="PlaceHolder 4"/>
          <p:cNvSpPr>
            <a:spLocks noGrp="1"/>
          </p:cNvSpPr>
          <p:nvPr>
            <p:ph type="body"/>
          </p:nvPr>
        </p:nvSpPr>
        <p:spPr>
          <a:xfrm>
            <a:off x="1303920" y="3317760"/>
            <a:ext cx="703008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68" name="PlaceHolder 2"/>
          <p:cNvSpPr>
            <a:spLocks noGrp="1"/>
          </p:cNvSpPr>
          <p:nvPr>
            <p:ph type="body"/>
          </p:nvPr>
        </p:nvSpPr>
        <p:spPr>
          <a:xfrm>
            <a:off x="1303920" y="1990080"/>
            <a:ext cx="703008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69" name="PlaceHolder 3"/>
          <p:cNvSpPr>
            <a:spLocks noGrp="1"/>
          </p:cNvSpPr>
          <p:nvPr>
            <p:ph type="body"/>
          </p:nvPr>
        </p:nvSpPr>
        <p:spPr>
          <a:xfrm>
            <a:off x="1303920" y="3317760"/>
            <a:ext cx="703008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71" name="PlaceHolder 2"/>
          <p:cNvSpPr>
            <a:spLocks noGrp="1"/>
          </p:cNvSpPr>
          <p:nvPr>
            <p:ph type="body"/>
          </p:nvPr>
        </p:nvSpPr>
        <p:spPr>
          <a:xfrm>
            <a:off x="130392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72" name="PlaceHolder 3"/>
          <p:cNvSpPr>
            <a:spLocks noGrp="1"/>
          </p:cNvSpPr>
          <p:nvPr>
            <p:ph type="body"/>
          </p:nvPr>
        </p:nvSpPr>
        <p:spPr>
          <a:xfrm>
            <a:off x="490644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73" name="PlaceHolder 4"/>
          <p:cNvSpPr>
            <a:spLocks noGrp="1"/>
          </p:cNvSpPr>
          <p:nvPr>
            <p:ph type="body"/>
          </p:nvPr>
        </p:nvSpPr>
        <p:spPr>
          <a:xfrm>
            <a:off x="4906440" y="331776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74" name="PlaceHolder 5"/>
          <p:cNvSpPr>
            <a:spLocks noGrp="1"/>
          </p:cNvSpPr>
          <p:nvPr>
            <p:ph type="body"/>
          </p:nvPr>
        </p:nvSpPr>
        <p:spPr>
          <a:xfrm>
            <a:off x="1303920" y="331776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76" name="PlaceHolder 2"/>
          <p:cNvSpPr>
            <a:spLocks noGrp="1"/>
          </p:cNvSpPr>
          <p:nvPr>
            <p:ph type="body"/>
          </p:nvPr>
        </p:nvSpPr>
        <p:spPr>
          <a:xfrm>
            <a:off x="1303920" y="1990080"/>
            <a:ext cx="703008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77" name="PlaceHolder 3"/>
          <p:cNvSpPr>
            <a:spLocks noGrp="1"/>
          </p:cNvSpPr>
          <p:nvPr>
            <p:ph type="body"/>
          </p:nvPr>
        </p:nvSpPr>
        <p:spPr>
          <a:xfrm>
            <a:off x="1303920" y="1990080"/>
            <a:ext cx="703008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278" name="" descr=""/>
          <p:cNvPicPr/>
          <p:nvPr/>
        </p:nvPicPr>
        <p:blipFill>
          <a:blip r:embed="rId2"/>
          <a:stretch/>
        </p:blipFill>
        <p:spPr>
          <a:xfrm>
            <a:off x="3226320" y="1989720"/>
            <a:ext cx="3184920" cy="2541240"/>
          </a:xfrm>
          <a:prstGeom prst="rect">
            <a:avLst/>
          </a:prstGeom>
          <a:ln>
            <a:noFill/>
          </a:ln>
        </p:spPr>
      </p:pic>
      <p:pic>
        <p:nvPicPr>
          <p:cNvPr id="279" name="" descr=""/>
          <p:cNvPicPr/>
          <p:nvPr/>
        </p:nvPicPr>
        <p:blipFill>
          <a:blip r:embed="rId3"/>
          <a:stretch/>
        </p:blipFill>
        <p:spPr>
          <a:xfrm>
            <a:off x="3226320" y="1989720"/>
            <a:ext cx="3184920" cy="254124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5"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86" name="PlaceHolder 2"/>
          <p:cNvSpPr>
            <a:spLocks noGrp="1"/>
          </p:cNvSpPr>
          <p:nvPr>
            <p:ph type="subTitle"/>
          </p:nvPr>
        </p:nvSpPr>
        <p:spPr>
          <a:xfrm>
            <a:off x="1303920" y="1990080"/>
            <a:ext cx="7030080" cy="254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88" name="PlaceHolder 2"/>
          <p:cNvSpPr>
            <a:spLocks noGrp="1"/>
          </p:cNvSpPr>
          <p:nvPr>
            <p:ph type="body"/>
          </p:nvPr>
        </p:nvSpPr>
        <p:spPr>
          <a:xfrm>
            <a:off x="1303920" y="1990080"/>
            <a:ext cx="703008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90" name="PlaceHolder 2"/>
          <p:cNvSpPr>
            <a:spLocks noGrp="1"/>
          </p:cNvSpPr>
          <p:nvPr>
            <p:ph type="body"/>
          </p:nvPr>
        </p:nvSpPr>
        <p:spPr>
          <a:xfrm>
            <a:off x="1303920" y="1990080"/>
            <a:ext cx="343044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91" name="PlaceHolder 3"/>
          <p:cNvSpPr>
            <a:spLocks noGrp="1"/>
          </p:cNvSpPr>
          <p:nvPr>
            <p:ph type="body"/>
          </p:nvPr>
        </p:nvSpPr>
        <p:spPr>
          <a:xfrm>
            <a:off x="4906440" y="1990080"/>
            <a:ext cx="343044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2"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3" name="PlaceHolder 1"/>
          <p:cNvSpPr>
            <a:spLocks noGrp="1"/>
          </p:cNvSpPr>
          <p:nvPr>
            <p:ph type="subTitle"/>
          </p:nvPr>
        </p:nvSpPr>
        <p:spPr>
          <a:xfrm>
            <a:off x="1303920" y="598680"/>
            <a:ext cx="7030080" cy="46321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95" name="PlaceHolder 2"/>
          <p:cNvSpPr>
            <a:spLocks noGrp="1"/>
          </p:cNvSpPr>
          <p:nvPr>
            <p:ph type="body"/>
          </p:nvPr>
        </p:nvSpPr>
        <p:spPr>
          <a:xfrm>
            <a:off x="130392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96" name="PlaceHolder 3"/>
          <p:cNvSpPr>
            <a:spLocks noGrp="1"/>
          </p:cNvSpPr>
          <p:nvPr>
            <p:ph type="body"/>
          </p:nvPr>
        </p:nvSpPr>
        <p:spPr>
          <a:xfrm>
            <a:off x="1303920" y="331776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97" name="PlaceHolder 4"/>
          <p:cNvSpPr>
            <a:spLocks noGrp="1"/>
          </p:cNvSpPr>
          <p:nvPr>
            <p:ph type="body"/>
          </p:nvPr>
        </p:nvSpPr>
        <p:spPr>
          <a:xfrm>
            <a:off x="4906440" y="1990080"/>
            <a:ext cx="343044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99" name="PlaceHolder 2"/>
          <p:cNvSpPr>
            <a:spLocks noGrp="1"/>
          </p:cNvSpPr>
          <p:nvPr>
            <p:ph type="body"/>
          </p:nvPr>
        </p:nvSpPr>
        <p:spPr>
          <a:xfrm>
            <a:off x="1303920" y="1990080"/>
            <a:ext cx="343044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00" name="PlaceHolder 3"/>
          <p:cNvSpPr>
            <a:spLocks noGrp="1"/>
          </p:cNvSpPr>
          <p:nvPr>
            <p:ph type="body"/>
          </p:nvPr>
        </p:nvSpPr>
        <p:spPr>
          <a:xfrm>
            <a:off x="490644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01" name="PlaceHolder 4"/>
          <p:cNvSpPr>
            <a:spLocks noGrp="1"/>
          </p:cNvSpPr>
          <p:nvPr>
            <p:ph type="body"/>
          </p:nvPr>
        </p:nvSpPr>
        <p:spPr>
          <a:xfrm>
            <a:off x="4906440" y="331776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03" name="PlaceHolder 2"/>
          <p:cNvSpPr>
            <a:spLocks noGrp="1"/>
          </p:cNvSpPr>
          <p:nvPr>
            <p:ph type="body"/>
          </p:nvPr>
        </p:nvSpPr>
        <p:spPr>
          <a:xfrm>
            <a:off x="130392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04" name="PlaceHolder 3"/>
          <p:cNvSpPr>
            <a:spLocks noGrp="1"/>
          </p:cNvSpPr>
          <p:nvPr>
            <p:ph type="body"/>
          </p:nvPr>
        </p:nvSpPr>
        <p:spPr>
          <a:xfrm>
            <a:off x="490644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05" name="PlaceHolder 4"/>
          <p:cNvSpPr>
            <a:spLocks noGrp="1"/>
          </p:cNvSpPr>
          <p:nvPr>
            <p:ph type="body"/>
          </p:nvPr>
        </p:nvSpPr>
        <p:spPr>
          <a:xfrm>
            <a:off x="1303920" y="3317760"/>
            <a:ext cx="703008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07" name="PlaceHolder 2"/>
          <p:cNvSpPr>
            <a:spLocks noGrp="1"/>
          </p:cNvSpPr>
          <p:nvPr>
            <p:ph type="body"/>
          </p:nvPr>
        </p:nvSpPr>
        <p:spPr>
          <a:xfrm>
            <a:off x="1303920" y="1990080"/>
            <a:ext cx="703008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08" name="PlaceHolder 3"/>
          <p:cNvSpPr>
            <a:spLocks noGrp="1"/>
          </p:cNvSpPr>
          <p:nvPr>
            <p:ph type="body"/>
          </p:nvPr>
        </p:nvSpPr>
        <p:spPr>
          <a:xfrm>
            <a:off x="1303920" y="3317760"/>
            <a:ext cx="703008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10" name="PlaceHolder 2"/>
          <p:cNvSpPr>
            <a:spLocks noGrp="1"/>
          </p:cNvSpPr>
          <p:nvPr>
            <p:ph type="body"/>
          </p:nvPr>
        </p:nvSpPr>
        <p:spPr>
          <a:xfrm>
            <a:off x="130392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11" name="PlaceHolder 3"/>
          <p:cNvSpPr>
            <a:spLocks noGrp="1"/>
          </p:cNvSpPr>
          <p:nvPr>
            <p:ph type="body"/>
          </p:nvPr>
        </p:nvSpPr>
        <p:spPr>
          <a:xfrm>
            <a:off x="490644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12" name="PlaceHolder 4"/>
          <p:cNvSpPr>
            <a:spLocks noGrp="1"/>
          </p:cNvSpPr>
          <p:nvPr>
            <p:ph type="body"/>
          </p:nvPr>
        </p:nvSpPr>
        <p:spPr>
          <a:xfrm>
            <a:off x="4906440" y="331776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13" name="PlaceHolder 5"/>
          <p:cNvSpPr>
            <a:spLocks noGrp="1"/>
          </p:cNvSpPr>
          <p:nvPr>
            <p:ph type="body"/>
          </p:nvPr>
        </p:nvSpPr>
        <p:spPr>
          <a:xfrm>
            <a:off x="1303920" y="331776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 name="PlaceHolder 1"/>
          <p:cNvSpPr>
            <a:spLocks noGrp="1"/>
          </p:cNvSpPr>
          <p:nvPr>
            <p:ph type="subTitle"/>
          </p:nvPr>
        </p:nvSpPr>
        <p:spPr>
          <a:xfrm>
            <a:off x="1303920" y="598680"/>
            <a:ext cx="7030080" cy="46321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15" name="PlaceHolder 2"/>
          <p:cNvSpPr>
            <a:spLocks noGrp="1"/>
          </p:cNvSpPr>
          <p:nvPr>
            <p:ph type="body"/>
          </p:nvPr>
        </p:nvSpPr>
        <p:spPr>
          <a:xfrm>
            <a:off x="1303920" y="1990080"/>
            <a:ext cx="703008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16" name="PlaceHolder 3"/>
          <p:cNvSpPr>
            <a:spLocks noGrp="1"/>
          </p:cNvSpPr>
          <p:nvPr>
            <p:ph type="body"/>
          </p:nvPr>
        </p:nvSpPr>
        <p:spPr>
          <a:xfrm>
            <a:off x="1303920" y="1990080"/>
            <a:ext cx="703008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317" name="" descr=""/>
          <p:cNvPicPr/>
          <p:nvPr/>
        </p:nvPicPr>
        <p:blipFill>
          <a:blip r:embed="rId2"/>
          <a:stretch/>
        </p:blipFill>
        <p:spPr>
          <a:xfrm>
            <a:off x="3226320" y="1989720"/>
            <a:ext cx="3184920" cy="2541240"/>
          </a:xfrm>
          <a:prstGeom prst="rect">
            <a:avLst/>
          </a:prstGeom>
          <a:ln>
            <a:noFill/>
          </a:ln>
        </p:spPr>
      </p:pic>
      <p:pic>
        <p:nvPicPr>
          <p:cNvPr id="318" name="" descr=""/>
          <p:cNvPicPr/>
          <p:nvPr/>
        </p:nvPicPr>
        <p:blipFill>
          <a:blip r:embed="rId3"/>
          <a:stretch/>
        </p:blipFill>
        <p:spPr>
          <a:xfrm>
            <a:off x="3226320" y="1989720"/>
            <a:ext cx="3184920" cy="2541240"/>
          </a:xfrm>
          <a:prstGeom prst="rect">
            <a:avLst/>
          </a:prstGeom>
          <a:ln>
            <a:noFill/>
          </a:ln>
        </p:spPr>
      </p:pic>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1" name="PlaceHolder 2"/>
          <p:cNvSpPr>
            <a:spLocks noGrp="1"/>
          </p:cNvSpPr>
          <p:nvPr>
            <p:ph type="body"/>
          </p:nvPr>
        </p:nvSpPr>
        <p:spPr>
          <a:xfrm>
            <a:off x="130392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42" name="PlaceHolder 3"/>
          <p:cNvSpPr>
            <a:spLocks noGrp="1"/>
          </p:cNvSpPr>
          <p:nvPr>
            <p:ph type="body"/>
          </p:nvPr>
        </p:nvSpPr>
        <p:spPr>
          <a:xfrm>
            <a:off x="1303920" y="331776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43" name="PlaceHolder 4"/>
          <p:cNvSpPr>
            <a:spLocks noGrp="1"/>
          </p:cNvSpPr>
          <p:nvPr>
            <p:ph type="body"/>
          </p:nvPr>
        </p:nvSpPr>
        <p:spPr>
          <a:xfrm>
            <a:off x="4906440" y="1990080"/>
            <a:ext cx="343044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5" name="PlaceHolder 2"/>
          <p:cNvSpPr>
            <a:spLocks noGrp="1"/>
          </p:cNvSpPr>
          <p:nvPr>
            <p:ph type="body"/>
          </p:nvPr>
        </p:nvSpPr>
        <p:spPr>
          <a:xfrm>
            <a:off x="1303920" y="1990080"/>
            <a:ext cx="3430440" cy="25412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46" name="PlaceHolder 3"/>
          <p:cNvSpPr>
            <a:spLocks noGrp="1"/>
          </p:cNvSpPr>
          <p:nvPr>
            <p:ph type="body"/>
          </p:nvPr>
        </p:nvSpPr>
        <p:spPr>
          <a:xfrm>
            <a:off x="490644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47" name="PlaceHolder 4"/>
          <p:cNvSpPr>
            <a:spLocks noGrp="1"/>
          </p:cNvSpPr>
          <p:nvPr>
            <p:ph type="body"/>
          </p:nvPr>
        </p:nvSpPr>
        <p:spPr>
          <a:xfrm>
            <a:off x="4906440" y="331776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303920" y="598680"/>
            <a:ext cx="7030080" cy="9990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9" name="PlaceHolder 2"/>
          <p:cNvSpPr>
            <a:spLocks noGrp="1"/>
          </p:cNvSpPr>
          <p:nvPr>
            <p:ph type="body"/>
          </p:nvPr>
        </p:nvSpPr>
        <p:spPr>
          <a:xfrm>
            <a:off x="130392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0" name="PlaceHolder 3"/>
          <p:cNvSpPr>
            <a:spLocks noGrp="1"/>
          </p:cNvSpPr>
          <p:nvPr>
            <p:ph type="body"/>
          </p:nvPr>
        </p:nvSpPr>
        <p:spPr>
          <a:xfrm>
            <a:off x="4906440" y="1990080"/>
            <a:ext cx="343044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1" name="PlaceHolder 4"/>
          <p:cNvSpPr>
            <a:spLocks noGrp="1"/>
          </p:cNvSpPr>
          <p:nvPr>
            <p:ph type="body"/>
          </p:nvPr>
        </p:nvSpPr>
        <p:spPr>
          <a:xfrm>
            <a:off x="1303920" y="3317760"/>
            <a:ext cx="7030080" cy="12121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99191"/>
        </a:solidFill>
      </p:bgPr>
    </p:bg>
    <p:spTree>
      <p:nvGrpSpPr>
        <p:cNvPr id="1" name=""/>
        <p:cNvGrpSpPr/>
        <p:nvPr/>
      </p:nvGrpSpPr>
      <p:grpSpPr>
        <a:xfrm>
          <a:off x="0" y="0"/>
          <a:ext cx="0" cy="0"/>
          <a:chOff x="0" y="0"/>
          <a:chExt cx="0" cy="0"/>
        </a:xfrm>
      </p:grpSpPr>
      <p:sp>
        <p:nvSpPr>
          <p:cNvPr id="0" name="CustomShape 1"/>
          <p:cNvSpPr/>
          <p:nvPr/>
        </p:nvSpPr>
        <p:spPr>
          <a:xfrm>
            <a:off x="7342920" y="4453560"/>
            <a:ext cx="316440" cy="688320"/>
          </a:xfrm>
          <a:prstGeom prst="round2SameRect">
            <a:avLst>
              <a:gd name="adj1" fmla="val 50000"/>
              <a:gd name="adj2" fmla="val 0"/>
            </a:avLst>
          </a:prstGeom>
          <a:solidFill>
            <a:schemeClr val="lt1">
              <a:alpha val="9410"/>
            </a:schemeClr>
          </a:solidFill>
          <a:ln>
            <a:noFill/>
          </a:ln>
        </p:spPr>
        <p:style>
          <a:lnRef idx="0"/>
          <a:fillRef idx="0"/>
          <a:effectRef idx="0"/>
          <a:fontRef idx="minor"/>
        </p:style>
      </p:sp>
      <p:sp>
        <p:nvSpPr>
          <p:cNvPr id="1" name="CustomShape 2"/>
          <p:cNvSpPr/>
          <p:nvPr/>
        </p:nvSpPr>
        <p:spPr>
          <a:xfrm>
            <a:off x="7342920" y="4801680"/>
            <a:ext cx="316440" cy="340200"/>
          </a:xfrm>
          <a:prstGeom prst="round2SameRect">
            <a:avLst>
              <a:gd name="adj1" fmla="val 50000"/>
              <a:gd name="adj2" fmla="val 0"/>
            </a:avLst>
          </a:prstGeom>
          <a:solidFill>
            <a:schemeClr val="lt1">
              <a:alpha val="9410"/>
            </a:schemeClr>
          </a:solidFill>
          <a:ln>
            <a:noFill/>
          </a:ln>
        </p:spPr>
        <p:style>
          <a:lnRef idx="0"/>
          <a:fillRef idx="0"/>
          <a:effectRef idx="0"/>
          <a:fontRef idx="minor"/>
        </p:style>
      </p:sp>
      <p:sp>
        <p:nvSpPr>
          <p:cNvPr id="2" name="CustomShape 3"/>
          <p:cNvSpPr/>
          <p:nvPr/>
        </p:nvSpPr>
        <p:spPr>
          <a:xfrm>
            <a:off x="7801200" y="4453560"/>
            <a:ext cx="316440" cy="688320"/>
          </a:xfrm>
          <a:prstGeom prst="round2SameRect">
            <a:avLst>
              <a:gd name="adj1" fmla="val 50000"/>
              <a:gd name="adj2" fmla="val 0"/>
            </a:avLst>
          </a:prstGeom>
          <a:solidFill>
            <a:schemeClr val="lt1">
              <a:alpha val="9410"/>
            </a:schemeClr>
          </a:solidFill>
          <a:ln>
            <a:noFill/>
          </a:ln>
        </p:spPr>
        <p:style>
          <a:lnRef idx="0"/>
          <a:fillRef idx="0"/>
          <a:effectRef idx="0"/>
          <a:fontRef idx="minor"/>
        </p:style>
      </p:sp>
      <p:sp>
        <p:nvSpPr>
          <p:cNvPr id="3" name="CustomShape 4"/>
          <p:cNvSpPr/>
          <p:nvPr/>
        </p:nvSpPr>
        <p:spPr>
          <a:xfrm>
            <a:off x="7801200" y="4105800"/>
            <a:ext cx="316440" cy="1036080"/>
          </a:xfrm>
          <a:prstGeom prst="round2SameRect">
            <a:avLst>
              <a:gd name="adj1" fmla="val 50000"/>
              <a:gd name="adj2" fmla="val 0"/>
            </a:avLst>
          </a:prstGeom>
          <a:solidFill>
            <a:schemeClr val="lt1">
              <a:alpha val="9410"/>
            </a:schemeClr>
          </a:solidFill>
          <a:ln>
            <a:noFill/>
          </a:ln>
        </p:spPr>
        <p:style>
          <a:lnRef idx="0"/>
          <a:fillRef idx="0"/>
          <a:effectRef idx="0"/>
          <a:fontRef idx="minor"/>
        </p:style>
      </p:sp>
      <p:sp>
        <p:nvSpPr>
          <p:cNvPr id="4" name="CustomShape 5"/>
          <p:cNvSpPr/>
          <p:nvPr/>
        </p:nvSpPr>
        <p:spPr>
          <a:xfrm>
            <a:off x="7801200" y="4801680"/>
            <a:ext cx="316440" cy="340200"/>
          </a:xfrm>
          <a:prstGeom prst="round2SameRect">
            <a:avLst>
              <a:gd name="adj1" fmla="val 50000"/>
              <a:gd name="adj2" fmla="val 0"/>
            </a:avLst>
          </a:prstGeom>
          <a:solidFill>
            <a:schemeClr val="lt1">
              <a:alpha val="9410"/>
            </a:schemeClr>
          </a:solidFill>
          <a:ln>
            <a:noFill/>
          </a:ln>
        </p:spPr>
        <p:style>
          <a:lnRef idx="0"/>
          <a:fillRef idx="0"/>
          <a:effectRef idx="0"/>
          <a:fontRef idx="minor"/>
        </p:style>
      </p:sp>
      <p:sp>
        <p:nvSpPr>
          <p:cNvPr id="5" name="CustomShape 6"/>
          <p:cNvSpPr/>
          <p:nvPr/>
        </p:nvSpPr>
        <p:spPr>
          <a:xfrm>
            <a:off x="8259480" y="4453560"/>
            <a:ext cx="316440" cy="688320"/>
          </a:xfrm>
          <a:prstGeom prst="round2SameRect">
            <a:avLst>
              <a:gd name="adj1" fmla="val 50000"/>
              <a:gd name="adj2" fmla="val 0"/>
            </a:avLst>
          </a:prstGeom>
          <a:solidFill>
            <a:schemeClr val="lt1">
              <a:alpha val="9410"/>
            </a:schemeClr>
          </a:solidFill>
          <a:ln>
            <a:noFill/>
          </a:ln>
        </p:spPr>
        <p:style>
          <a:lnRef idx="0"/>
          <a:fillRef idx="0"/>
          <a:effectRef idx="0"/>
          <a:fontRef idx="minor"/>
        </p:style>
      </p:sp>
      <p:sp>
        <p:nvSpPr>
          <p:cNvPr id="6" name="CustomShape 7"/>
          <p:cNvSpPr/>
          <p:nvPr/>
        </p:nvSpPr>
        <p:spPr>
          <a:xfrm>
            <a:off x="8259480" y="3757680"/>
            <a:ext cx="316440" cy="1384200"/>
          </a:xfrm>
          <a:prstGeom prst="round2SameRect">
            <a:avLst>
              <a:gd name="adj1" fmla="val 50000"/>
              <a:gd name="adj2" fmla="val 0"/>
            </a:avLst>
          </a:prstGeom>
          <a:solidFill>
            <a:schemeClr val="lt1">
              <a:alpha val="9410"/>
            </a:schemeClr>
          </a:solidFill>
          <a:ln>
            <a:noFill/>
          </a:ln>
        </p:spPr>
        <p:style>
          <a:lnRef idx="0"/>
          <a:fillRef idx="0"/>
          <a:effectRef idx="0"/>
          <a:fontRef idx="minor"/>
        </p:style>
      </p:sp>
      <p:sp>
        <p:nvSpPr>
          <p:cNvPr id="7" name="CustomShape 8"/>
          <p:cNvSpPr/>
          <p:nvPr/>
        </p:nvSpPr>
        <p:spPr>
          <a:xfrm>
            <a:off x="8259480" y="4105800"/>
            <a:ext cx="316440" cy="1036080"/>
          </a:xfrm>
          <a:prstGeom prst="round2SameRect">
            <a:avLst>
              <a:gd name="adj1" fmla="val 50000"/>
              <a:gd name="adj2" fmla="val 0"/>
            </a:avLst>
          </a:prstGeom>
          <a:solidFill>
            <a:schemeClr val="lt1">
              <a:alpha val="9410"/>
            </a:schemeClr>
          </a:solidFill>
          <a:ln>
            <a:noFill/>
          </a:ln>
        </p:spPr>
        <p:style>
          <a:lnRef idx="0"/>
          <a:fillRef idx="0"/>
          <a:effectRef idx="0"/>
          <a:fontRef idx="minor"/>
        </p:style>
      </p:sp>
      <p:sp>
        <p:nvSpPr>
          <p:cNvPr id="8" name="CustomShape 9"/>
          <p:cNvSpPr/>
          <p:nvPr/>
        </p:nvSpPr>
        <p:spPr>
          <a:xfrm>
            <a:off x="8259480" y="4801680"/>
            <a:ext cx="316440" cy="340200"/>
          </a:xfrm>
          <a:prstGeom prst="round2SameRect">
            <a:avLst>
              <a:gd name="adj1" fmla="val 50000"/>
              <a:gd name="adj2" fmla="val 0"/>
            </a:avLst>
          </a:prstGeom>
          <a:solidFill>
            <a:schemeClr val="lt1">
              <a:alpha val="9410"/>
            </a:schemeClr>
          </a:solidFill>
          <a:ln>
            <a:noFill/>
          </a:ln>
        </p:spPr>
        <p:style>
          <a:lnRef idx="0"/>
          <a:fillRef idx="0"/>
          <a:effectRef idx="0"/>
          <a:fontRef idx="minor"/>
        </p:style>
      </p:sp>
      <p:sp>
        <p:nvSpPr>
          <p:cNvPr id="9" name="CustomShape 10"/>
          <p:cNvSpPr/>
          <p:nvPr/>
        </p:nvSpPr>
        <p:spPr>
          <a:xfrm>
            <a:off x="8717760" y="4453560"/>
            <a:ext cx="316440" cy="688320"/>
          </a:xfrm>
          <a:prstGeom prst="round2SameRect">
            <a:avLst>
              <a:gd name="adj1" fmla="val 50000"/>
              <a:gd name="adj2" fmla="val 0"/>
            </a:avLst>
          </a:prstGeom>
          <a:solidFill>
            <a:schemeClr val="lt1">
              <a:alpha val="9410"/>
            </a:schemeClr>
          </a:solidFill>
          <a:ln>
            <a:noFill/>
          </a:ln>
        </p:spPr>
        <p:style>
          <a:lnRef idx="0"/>
          <a:fillRef idx="0"/>
          <a:effectRef idx="0"/>
          <a:fontRef idx="minor"/>
        </p:style>
      </p:sp>
      <p:sp>
        <p:nvSpPr>
          <p:cNvPr id="10" name="CustomShape 11"/>
          <p:cNvSpPr/>
          <p:nvPr/>
        </p:nvSpPr>
        <p:spPr>
          <a:xfrm>
            <a:off x="8717760" y="3757680"/>
            <a:ext cx="316440" cy="1384200"/>
          </a:xfrm>
          <a:prstGeom prst="round2SameRect">
            <a:avLst>
              <a:gd name="adj1" fmla="val 50000"/>
              <a:gd name="adj2" fmla="val 0"/>
            </a:avLst>
          </a:prstGeom>
          <a:solidFill>
            <a:schemeClr val="lt1">
              <a:alpha val="9410"/>
            </a:schemeClr>
          </a:solidFill>
          <a:ln>
            <a:noFill/>
          </a:ln>
        </p:spPr>
        <p:style>
          <a:lnRef idx="0"/>
          <a:fillRef idx="0"/>
          <a:effectRef idx="0"/>
          <a:fontRef idx="minor"/>
        </p:style>
      </p:sp>
      <p:sp>
        <p:nvSpPr>
          <p:cNvPr id="11" name="CustomShape 12"/>
          <p:cNvSpPr/>
          <p:nvPr/>
        </p:nvSpPr>
        <p:spPr>
          <a:xfrm>
            <a:off x="8717760" y="4105800"/>
            <a:ext cx="316440" cy="1036080"/>
          </a:xfrm>
          <a:prstGeom prst="round2SameRect">
            <a:avLst>
              <a:gd name="adj1" fmla="val 50000"/>
              <a:gd name="adj2" fmla="val 0"/>
            </a:avLst>
          </a:prstGeom>
          <a:solidFill>
            <a:schemeClr val="lt1">
              <a:alpha val="9410"/>
            </a:schemeClr>
          </a:solidFill>
          <a:ln>
            <a:noFill/>
          </a:ln>
        </p:spPr>
        <p:style>
          <a:lnRef idx="0"/>
          <a:fillRef idx="0"/>
          <a:effectRef idx="0"/>
          <a:fontRef idx="minor"/>
        </p:style>
      </p:sp>
      <p:sp>
        <p:nvSpPr>
          <p:cNvPr id="12" name="CustomShape 13"/>
          <p:cNvSpPr/>
          <p:nvPr/>
        </p:nvSpPr>
        <p:spPr>
          <a:xfrm>
            <a:off x="8717760" y="3409560"/>
            <a:ext cx="316440" cy="1732320"/>
          </a:xfrm>
          <a:prstGeom prst="round2SameRect">
            <a:avLst>
              <a:gd name="adj1" fmla="val 50000"/>
              <a:gd name="adj2" fmla="val 0"/>
            </a:avLst>
          </a:prstGeom>
          <a:solidFill>
            <a:schemeClr val="lt1">
              <a:alpha val="9410"/>
            </a:schemeClr>
          </a:solidFill>
          <a:ln>
            <a:noFill/>
          </a:ln>
        </p:spPr>
        <p:style>
          <a:lnRef idx="0"/>
          <a:fillRef idx="0"/>
          <a:effectRef idx="0"/>
          <a:fontRef idx="minor"/>
        </p:style>
      </p:sp>
      <p:sp>
        <p:nvSpPr>
          <p:cNvPr id="13" name="CustomShape 14"/>
          <p:cNvSpPr/>
          <p:nvPr/>
        </p:nvSpPr>
        <p:spPr>
          <a:xfrm>
            <a:off x="8717760" y="4801680"/>
            <a:ext cx="316440" cy="340200"/>
          </a:xfrm>
          <a:prstGeom prst="round2SameRect">
            <a:avLst>
              <a:gd name="adj1" fmla="val 50000"/>
              <a:gd name="adj2" fmla="val 0"/>
            </a:avLst>
          </a:prstGeom>
          <a:solidFill>
            <a:schemeClr val="lt1">
              <a:alpha val="9410"/>
            </a:schemeClr>
          </a:solidFill>
          <a:ln>
            <a:noFill/>
          </a:ln>
        </p:spPr>
        <p:style>
          <a:lnRef idx="0"/>
          <a:fillRef idx="0"/>
          <a:effectRef idx="0"/>
          <a:fontRef idx="minor"/>
        </p:style>
      </p:sp>
      <p:sp>
        <p:nvSpPr>
          <p:cNvPr id="14" name="CustomShape 15"/>
          <p:cNvSpPr/>
          <p:nvPr/>
        </p:nvSpPr>
        <p:spPr>
          <a:xfrm>
            <a:off x="8461080" y="1817640"/>
            <a:ext cx="396360" cy="396360"/>
          </a:xfrm>
          <a:prstGeom prst="ellipse">
            <a:avLst/>
          </a:prstGeom>
          <a:solidFill>
            <a:schemeClr val="lt1">
              <a:alpha val="9410"/>
            </a:schemeClr>
          </a:solidFill>
          <a:ln>
            <a:noFill/>
          </a:ln>
        </p:spPr>
        <p:style>
          <a:lnRef idx="0"/>
          <a:fillRef idx="0"/>
          <a:effectRef idx="0"/>
          <a:fontRef idx="minor"/>
        </p:style>
      </p:sp>
      <p:sp>
        <p:nvSpPr>
          <p:cNvPr id="15" name="CustomShape 16"/>
          <p:cNvSpPr/>
          <p:nvPr/>
        </p:nvSpPr>
        <p:spPr>
          <a:xfrm rot="11769600">
            <a:off x="6470280" y="3480840"/>
            <a:ext cx="319680" cy="319680"/>
          </a:xfrm>
          <a:prstGeom prst="ellipse">
            <a:avLst/>
          </a:prstGeom>
          <a:solidFill>
            <a:schemeClr val="lt1">
              <a:alpha val="9410"/>
            </a:schemeClr>
          </a:solidFill>
          <a:ln>
            <a:noFill/>
          </a:ln>
        </p:spPr>
        <p:style>
          <a:lnRef idx="0"/>
          <a:fillRef idx="0"/>
          <a:effectRef idx="0"/>
          <a:fontRef idx="minor"/>
        </p:style>
      </p:sp>
      <p:sp>
        <p:nvSpPr>
          <p:cNvPr id="16" name="CustomShape 17"/>
          <p:cNvSpPr/>
          <p:nvPr/>
        </p:nvSpPr>
        <p:spPr>
          <a:xfrm rot="5400000">
            <a:off x="7648200" y="2704320"/>
            <a:ext cx="634680" cy="634680"/>
          </a:xfrm>
          <a:prstGeom prst="ellipse">
            <a:avLst/>
          </a:prstGeom>
          <a:solidFill>
            <a:schemeClr val="lt1">
              <a:alpha val="9410"/>
            </a:schemeClr>
          </a:solidFill>
          <a:ln>
            <a:noFill/>
          </a:ln>
        </p:spPr>
        <p:style>
          <a:lnRef idx="0"/>
          <a:fillRef idx="0"/>
          <a:effectRef idx="0"/>
          <a:fontRef idx="minor"/>
        </p:style>
      </p:sp>
      <p:sp>
        <p:nvSpPr>
          <p:cNvPr id="17" name="CustomShape 18"/>
          <p:cNvSpPr/>
          <p:nvPr/>
        </p:nvSpPr>
        <p:spPr>
          <a:xfrm rot="5400000">
            <a:off x="7648200" y="2704320"/>
            <a:ext cx="634680" cy="634680"/>
          </a:xfrm>
          <a:prstGeom prst="pie">
            <a:avLst>
              <a:gd name="adj1" fmla="val 8244818"/>
              <a:gd name="adj2" fmla="val 16246175"/>
            </a:avLst>
          </a:prstGeom>
          <a:solidFill>
            <a:schemeClr val="lt1">
              <a:alpha val="9410"/>
            </a:schemeClr>
          </a:solidFill>
          <a:ln>
            <a:noFill/>
          </a:ln>
        </p:spPr>
        <p:style>
          <a:lnRef idx="0"/>
          <a:fillRef idx="0"/>
          <a:effectRef idx="0"/>
          <a:fontRef idx="minor"/>
        </p:style>
      </p:sp>
      <p:sp>
        <p:nvSpPr>
          <p:cNvPr id="18" name="CustomShape 19"/>
          <p:cNvSpPr/>
          <p:nvPr/>
        </p:nvSpPr>
        <p:spPr>
          <a:xfrm rot="5400000">
            <a:off x="7768800" y="2824920"/>
            <a:ext cx="393840" cy="393840"/>
          </a:xfrm>
          <a:prstGeom prst="ellipse">
            <a:avLst/>
          </a:prstGeom>
          <a:solidFill>
            <a:schemeClr val="lt1">
              <a:alpha val="9410"/>
            </a:schemeClr>
          </a:solidFill>
          <a:ln>
            <a:noFill/>
          </a:ln>
        </p:spPr>
        <p:style>
          <a:lnRef idx="0"/>
          <a:fillRef idx="0"/>
          <a:effectRef idx="0"/>
          <a:fontRef idx="minor"/>
        </p:style>
      </p:sp>
      <p:sp>
        <p:nvSpPr>
          <p:cNvPr id="19" name="CustomShape 20"/>
          <p:cNvSpPr/>
          <p:nvPr/>
        </p:nvSpPr>
        <p:spPr>
          <a:xfrm>
            <a:off x="8461080" y="1817640"/>
            <a:ext cx="396360" cy="396360"/>
          </a:xfrm>
          <a:prstGeom prst="pie">
            <a:avLst>
              <a:gd name="adj1" fmla="val 19376841"/>
              <a:gd name="adj2" fmla="val 16200000"/>
            </a:avLst>
          </a:prstGeom>
          <a:solidFill>
            <a:schemeClr val="lt1">
              <a:alpha val="9410"/>
            </a:schemeClr>
          </a:solidFill>
          <a:ln>
            <a:noFill/>
          </a:ln>
        </p:spPr>
        <p:style>
          <a:lnRef idx="0"/>
          <a:fillRef idx="0"/>
          <a:effectRef idx="0"/>
          <a:fontRef idx="minor"/>
        </p:style>
      </p:sp>
      <p:sp>
        <p:nvSpPr>
          <p:cNvPr id="20" name="CustomShape 21"/>
          <p:cNvSpPr/>
          <p:nvPr/>
        </p:nvSpPr>
        <p:spPr>
          <a:xfrm rot="12952200">
            <a:off x="8076600" y="303480"/>
            <a:ext cx="624960" cy="624960"/>
          </a:xfrm>
          <a:prstGeom prst="ellipse">
            <a:avLst/>
          </a:prstGeom>
          <a:solidFill>
            <a:schemeClr val="lt1">
              <a:alpha val="9410"/>
            </a:schemeClr>
          </a:solidFill>
          <a:ln>
            <a:noFill/>
          </a:ln>
        </p:spPr>
        <p:style>
          <a:lnRef idx="0"/>
          <a:fillRef idx="0"/>
          <a:effectRef idx="0"/>
          <a:fontRef idx="minor"/>
        </p:style>
      </p:sp>
      <p:sp>
        <p:nvSpPr>
          <p:cNvPr id="21" name="CustomShape 22"/>
          <p:cNvSpPr/>
          <p:nvPr/>
        </p:nvSpPr>
        <p:spPr>
          <a:xfrm rot="12952200">
            <a:off x="8076600" y="303480"/>
            <a:ext cx="624960" cy="624960"/>
          </a:xfrm>
          <a:prstGeom prst="pie">
            <a:avLst>
              <a:gd name="adj1" fmla="val 19376841"/>
              <a:gd name="adj2" fmla="val 12313574"/>
            </a:avLst>
          </a:prstGeom>
          <a:solidFill>
            <a:schemeClr val="lt1">
              <a:alpha val="9410"/>
            </a:schemeClr>
          </a:solidFill>
          <a:ln>
            <a:noFill/>
          </a:ln>
        </p:spPr>
        <p:style>
          <a:lnRef idx="0"/>
          <a:fillRef idx="0"/>
          <a:effectRef idx="0"/>
          <a:fontRef idx="minor"/>
        </p:style>
      </p:sp>
      <p:sp>
        <p:nvSpPr>
          <p:cNvPr id="22" name="CustomShape 23"/>
          <p:cNvSpPr/>
          <p:nvPr/>
        </p:nvSpPr>
        <p:spPr>
          <a:xfrm>
            <a:off x="5400000" y="356400"/>
            <a:ext cx="2576520" cy="2576520"/>
          </a:xfrm>
          <a:prstGeom prst="ellipse">
            <a:avLst/>
          </a:prstGeom>
          <a:solidFill>
            <a:schemeClr val="lt1">
              <a:alpha val="9410"/>
            </a:schemeClr>
          </a:solidFill>
          <a:ln>
            <a:noFill/>
          </a:ln>
        </p:spPr>
        <p:style>
          <a:lnRef idx="0"/>
          <a:fillRef idx="0"/>
          <a:effectRef idx="0"/>
          <a:fontRef idx="minor"/>
        </p:style>
      </p:sp>
      <p:sp>
        <p:nvSpPr>
          <p:cNvPr id="23" name="CustomShape 24"/>
          <p:cNvSpPr/>
          <p:nvPr/>
        </p:nvSpPr>
        <p:spPr>
          <a:xfrm rot="2043600">
            <a:off x="5503680" y="460080"/>
            <a:ext cx="2369160" cy="2369160"/>
          </a:xfrm>
          <a:prstGeom prst="ellipse">
            <a:avLst/>
          </a:prstGeom>
          <a:solidFill>
            <a:schemeClr val="lt1">
              <a:alpha val="9410"/>
            </a:schemeClr>
          </a:solidFill>
          <a:ln>
            <a:noFill/>
          </a:ln>
        </p:spPr>
        <p:style>
          <a:lnRef idx="0"/>
          <a:fillRef idx="0"/>
          <a:effectRef idx="0"/>
          <a:fontRef idx="minor"/>
        </p:style>
      </p:sp>
      <p:sp>
        <p:nvSpPr>
          <p:cNvPr id="24" name="CustomShape 25"/>
          <p:cNvSpPr/>
          <p:nvPr/>
        </p:nvSpPr>
        <p:spPr>
          <a:xfrm>
            <a:off x="5399640" y="360360"/>
            <a:ext cx="2576520" cy="2576520"/>
          </a:xfrm>
          <a:prstGeom prst="pie">
            <a:avLst>
              <a:gd name="adj1" fmla="val 8801158"/>
              <a:gd name="adj2" fmla="val 16200000"/>
            </a:avLst>
          </a:prstGeom>
          <a:solidFill>
            <a:schemeClr val="lt1">
              <a:alpha val="9410"/>
            </a:schemeClr>
          </a:solidFill>
          <a:ln>
            <a:noFill/>
          </a:ln>
        </p:spPr>
        <p:style>
          <a:lnRef idx="0"/>
          <a:fillRef idx="0"/>
          <a:effectRef idx="0"/>
          <a:fontRef idx="minor"/>
        </p:style>
      </p:sp>
      <p:sp>
        <p:nvSpPr>
          <p:cNvPr id="25" name="CustomShape 26"/>
          <p:cNvSpPr/>
          <p:nvPr/>
        </p:nvSpPr>
        <p:spPr>
          <a:xfrm rot="2044800">
            <a:off x="5911560" y="867600"/>
            <a:ext cx="1553760" cy="1553760"/>
          </a:xfrm>
          <a:prstGeom prst="ellipse">
            <a:avLst/>
          </a:prstGeom>
          <a:solidFill>
            <a:schemeClr val="accent3"/>
          </a:solidFill>
          <a:ln>
            <a:noFill/>
          </a:ln>
        </p:spPr>
        <p:style>
          <a:lnRef idx="0"/>
          <a:fillRef idx="0"/>
          <a:effectRef idx="0"/>
          <a:fontRef idx="minor"/>
        </p:style>
      </p:sp>
      <p:sp>
        <p:nvSpPr>
          <p:cNvPr id="26" name="CustomShape 27"/>
          <p:cNvSpPr/>
          <p:nvPr/>
        </p:nvSpPr>
        <p:spPr>
          <a:xfrm>
            <a:off x="5399640" y="356400"/>
            <a:ext cx="2576520" cy="2576520"/>
          </a:xfrm>
          <a:prstGeom prst="pie">
            <a:avLst>
              <a:gd name="adj1" fmla="val 12554101"/>
              <a:gd name="adj2" fmla="val 16200000"/>
            </a:avLst>
          </a:prstGeom>
          <a:solidFill>
            <a:schemeClr val="lt1">
              <a:alpha val="9410"/>
            </a:schemeClr>
          </a:solidFill>
          <a:ln>
            <a:noFill/>
          </a:ln>
        </p:spPr>
        <p:style>
          <a:lnRef idx="0"/>
          <a:fillRef idx="0"/>
          <a:effectRef idx="0"/>
          <a:fontRef idx="minor"/>
        </p:style>
      </p:sp>
      <p:sp>
        <p:nvSpPr>
          <p:cNvPr id="27" name="CustomShape 28"/>
          <p:cNvSpPr/>
          <p:nvPr/>
        </p:nvSpPr>
        <p:spPr>
          <a:xfrm rot="11769600">
            <a:off x="6470280" y="3480840"/>
            <a:ext cx="319680" cy="319680"/>
          </a:xfrm>
          <a:prstGeom prst="pie">
            <a:avLst>
              <a:gd name="adj1" fmla="val 19376841"/>
              <a:gd name="adj2" fmla="val 16200000"/>
            </a:avLst>
          </a:prstGeom>
          <a:solidFill>
            <a:schemeClr val="lt1">
              <a:alpha val="9410"/>
            </a:schemeClr>
          </a:solidFill>
          <a:ln>
            <a:noFill/>
          </a:ln>
        </p:spPr>
        <p:style>
          <a:lnRef idx="0"/>
          <a:fillRef idx="0"/>
          <a:effectRef idx="0"/>
          <a:fontRef idx="minor"/>
        </p:style>
      </p:sp>
      <p:sp>
        <p:nvSpPr>
          <p:cNvPr id="28" name="PlaceHolder 29"/>
          <p:cNvSpPr>
            <a:spLocks noGrp="1"/>
          </p:cNvSpPr>
          <p:nvPr>
            <p:ph type="title"/>
          </p:nvPr>
        </p:nvSpPr>
        <p:spPr>
          <a:xfrm>
            <a:off x="824040" y="1613880"/>
            <a:ext cx="4255200" cy="1872720"/>
          </a:xfrm>
          <a:prstGeom prst="rect">
            <a:avLst/>
          </a:prstGeom>
        </p:spPr>
        <p:txBody>
          <a:bodyPr tIns="91440" bIns="91440" anchor="ctr"/>
          <a:p>
            <a:endParaRPr b="0" lang="en-US" sz="1400" spc="-1" strike="noStrike">
              <a:solidFill>
                <a:srgbClr val="000000"/>
              </a:solidFill>
              <a:uFill>
                <a:solidFill>
                  <a:srgbClr val="ffffff"/>
                </a:solidFill>
              </a:uFill>
              <a:latin typeface="Arial"/>
            </a:endParaRPr>
          </a:p>
        </p:txBody>
      </p:sp>
      <p:sp>
        <p:nvSpPr>
          <p:cNvPr id="29" name="PlaceHolder 30"/>
          <p:cNvSpPr>
            <a:spLocks noGrp="1"/>
          </p:cNvSpPr>
          <p:nvPr>
            <p:ph type="sldNum"/>
          </p:nvPr>
        </p:nvSpPr>
        <p:spPr>
          <a:xfrm>
            <a:off x="8451000" y="4736880"/>
            <a:ext cx="548280" cy="393120"/>
          </a:xfrm>
          <a:prstGeom prst="rect">
            <a:avLst/>
          </a:prstGeom>
        </p:spPr>
        <p:txBody>
          <a:bodyPr tIns="91440" bIns="91440" anchor="ctr"/>
          <a:p>
            <a:pPr algn="r">
              <a:lnSpc>
                <a:spcPct val="100000"/>
              </a:lnSpc>
            </a:pPr>
            <a:fld id="{19684666-509E-469E-ABB2-7F4D601517C5}" type="slidenum">
              <a:rPr b="0" lang="en-US" sz="900" spc="-1" strike="noStrike">
                <a:solidFill>
                  <a:srgbClr val="ffffff"/>
                </a:solidFill>
                <a:uFill>
                  <a:solidFill>
                    <a:srgbClr val="ffffff"/>
                  </a:solidFill>
                </a:uFill>
                <a:latin typeface="Nunito"/>
                <a:ea typeface="Nunito"/>
              </a:rPr>
              <a:t>&lt;number&gt;</a:t>
            </a:fld>
            <a:endParaRPr b="0" lang="en-US" sz="1400" spc="-1" strike="noStrike">
              <a:solidFill>
                <a:srgbClr val="000000"/>
              </a:solidFill>
              <a:uFill>
                <a:solidFill>
                  <a:srgbClr val="ffffff"/>
                </a:solidFill>
              </a:uFill>
              <a:latin typeface="Times New Roman"/>
            </a:endParaRPr>
          </a:p>
        </p:txBody>
      </p:sp>
      <p:sp>
        <p:nvSpPr>
          <p:cNvPr id="30" name="PlaceHolder 31"/>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a:t>
            </a:r>
            <a:r>
              <a:rPr b="0" lang="en-US" sz="1400" spc="-1" strike="noStrike">
                <a:solidFill>
                  <a:srgbClr val="000000"/>
                </a:solidFill>
                <a:uFill>
                  <a:solidFill>
                    <a:srgbClr val="ffffff"/>
                  </a:solidFill>
                </a:uFill>
                <a:latin typeface="Arial"/>
              </a:rPr>
              <a:t>format</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a:t>
            </a:r>
            <a:r>
              <a:rPr b="0" lang="en-US" sz="1400" spc="-1" strike="noStrike">
                <a:solidFill>
                  <a:srgbClr val="000000"/>
                </a:solidFill>
                <a:uFill>
                  <a:solidFill>
                    <a:srgbClr val="ffffff"/>
                  </a:solidFill>
                </a:uFill>
                <a:latin typeface="Arial"/>
              </a:rPr>
              <a:t>Level</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a:t>
            </a:r>
            <a:r>
              <a:rPr b="0" lang="en-US" sz="2000" spc="-1" strike="noStrike">
                <a:solidFill>
                  <a:srgbClr val="000000"/>
                </a:solidFill>
                <a:uFill>
                  <a:solidFill>
                    <a:srgbClr val="ffffff"/>
                  </a:solidFill>
                </a:uFill>
                <a:latin typeface="Arial"/>
              </a:rPr>
              <a:t>Outline </a:t>
            </a:r>
            <a:r>
              <a:rPr b="0" lang="en-US" sz="2000" spc="-1" strike="noStrike">
                <a:solidFill>
                  <a:srgbClr val="000000"/>
                </a:solidFill>
                <a:uFill>
                  <a:solidFill>
                    <a:srgbClr val="ffffff"/>
                  </a:solidFill>
                </a:uFill>
                <a:latin typeface="Arial"/>
              </a:rPr>
              <a:t>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a:t>
            </a:r>
            <a:r>
              <a:rPr b="0" lang="en-US" sz="2000" spc="-1" strike="noStrike">
                <a:solidFill>
                  <a:srgbClr val="000000"/>
                </a:solidFill>
                <a:uFill>
                  <a:solidFill>
                    <a:srgbClr val="ffffff"/>
                  </a:solidFill>
                </a:uFill>
                <a:latin typeface="Arial"/>
              </a:rPr>
              <a:t>h </a:t>
            </a:r>
            <a:r>
              <a:rPr b="0" lang="en-US" sz="2000" spc="-1" strike="noStrike">
                <a:solidFill>
                  <a:srgbClr val="000000"/>
                </a:solidFill>
                <a:uFill>
                  <a:solidFill>
                    <a:srgbClr val="ffffff"/>
                  </a:solidFill>
                </a:uFill>
                <a:latin typeface="Arial"/>
              </a:rPr>
              <a:t>Outli</a:t>
            </a:r>
            <a:r>
              <a:rPr b="0" lang="en-US" sz="2000" spc="-1" strike="noStrike">
                <a:solidFill>
                  <a:srgbClr val="000000"/>
                </a:solidFill>
                <a:uFill>
                  <a:solidFill>
                    <a:srgbClr val="ffffff"/>
                  </a:solidFill>
                </a:uFill>
                <a:latin typeface="Arial"/>
              </a:rPr>
              <a:t>ne </a:t>
            </a:r>
            <a:r>
              <a:rPr b="0" lang="en-US" sz="2000" spc="-1" strike="noStrike">
                <a:solidFill>
                  <a:srgbClr val="000000"/>
                </a:solidFill>
                <a:uFill>
                  <a:solidFill>
                    <a:srgbClr val="ffffff"/>
                  </a:solidFill>
                </a:uFill>
                <a:latin typeface="Arial"/>
              </a:rPr>
              <a:t>Lev</a:t>
            </a:r>
            <a:r>
              <a:rPr b="0" lang="en-US" sz="2000" spc="-1" strike="noStrike">
                <a:solidFill>
                  <a:srgbClr val="000000"/>
                </a:solidFill>
                <a:uFill>
                  <a:solidFill>
                    <a:srgbClr val="ffffff"/>
                  </a:solidFill>
                </a:uFill>
                <a:latin typeface="Arial"/>
              </a:rPr>
              <a:t>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a:t>
            </a:r>
            <a:r>
              <a:rPr b="0" lang="en-US" sz="2000" spc="-1" strike="noStrike">
                <a:solidFill>
                  <a:srgbClr val="000000"/>
                </a:solidFill>
                <a:uFill>
                  <a:solidFill>
                    <a:srgbClr val="ffffff"/>
                  </a:solidFill>
                </a:uFill>
                <a:latin typeface="Arial"/>
              </a:rPr>
              <a:t>e</a:t>
            </a:r>
            <a:r>
              <a:rPr b="0" lang="en-US" sz="2000" spc="-1" strike="noStrike">
                <a:solidFill>
                  <a:srgbClr val="000000"/>
                </a:solidFill>
                <a:uFill>
                  <a:solidFill>
                    <a:srgbClr val="ffffff"/>
                  </a:solidFill>
                </a:uFill>
                <a:latin typeface="Arial"/>
              </a:rPr>
              <a:t>v</a:t>
            </a:r>
            <a:r>
              <a:rPr b="0" lang="en-US" sz="2000" spc="-1" strike="noStrike">
                <a:solidFill>
                  <a:srgbClr val="000000"/>
                </a:solidFill>
                <a:uFill>
                  <a:solidFill>
                    <a:srgbClr val="ffffff"/>
                  </a:solidFill>
                </a:uFill>
                <a:latin typeface="Arial"/>
              </a:rPr>
              <a:t>e</a:t>
            </a:r>
            <a:r>
              <a:rPr b="0" lang="en-US" sz="2000" spc="-1" strike="noStrike">
                <a:solidFill>
                  <a:srgbClr val="000000"/>
                </a:solidFill>
                <a:uFill>
                  <a:solidFill>
                    <a:srgbClr val="ffffff"/>
                  </a:solidFill>
                </a:uFill>
                <a:latin typeface="Arial"/>
              </a:rPr>
              <a:t>n</a:t>
            </a:r>
            <a:r>
              <a:rPr b="0" lang="en-US" sz="2000" spc="-1" strike="noStrike">
                <a:solidFill>
                  <a:srgbClr val="000000"/>
                </a:solidFill>
                <a:uFill>
                  <a:solidFill>
                    <a:srgbClr val="ffffff"/>
                  </a:solidFill>
                </a:uFill>
                <a:latin typeface="Arial"/>
              </a:rPr>
              <a:t>t</a:t>
            </a:r>
            <a:r>
              <a:rPr b="0" lang="en-US" sz="2000" spc="-1" strike="noStrike">
                <a:solidFill>
                  <a:srgbClr val="000000"/>
                </a:solidFill>
                <a:uFill>
                  <a:solidFill>
                    <a:srgbClr val="ffffff"/>
                  </a:solidFill>
                </a:uFill>
                <a:latin typeface="Arial"/>
              </a:rPr>
              <a:t>h</a:t>
            </a: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O</a:t>
            </a:r>
            <a:r>
              <a:rPr b="0" lang="en-US" sz="2000" spc="-1" strike="noStrike">
                <a:solidFill>
                  <a:srgbClr val="000000"/>
                </a:solidFill>
                <a:uFill>
                  <a:solidFill>
                    <a:srgbClr val="ffffff"/>
                  </a:solidFill>
                </a:uFill>
                <a:latin typeface="Arial"/>
              </a:rPr>
              <a:t>u</a:t>
            </a:r>
            <a:r>
              <a:rPr b="0" lang="en-US" sz="2000" spc="-1" strike="noStrike">
                <a:solidFill>
                  <a:srgbClr val="000000"/>
                </a:solidFill>
                <a:uFill>
                  <a:solidFill>
                    <a:srgbClr val="ffffff"/>
                  </a:solidFill>
                </a:uFill>
                <a:latin typeface="Arial"/>
              </a:rPr>
              <a:t>t</a:t>
            </a:r>
            <a:r>
              <a:rPr b="0" lang="en-US" sz="2000" spc="-1" strike="noStrike">
                <a:solidFill>
                  <a:srgbClr val="000000"/>
                </a:solidFill>
                <a:uFill>
                  <a:solidFill>
                    <a:srgbClr val="ffffff"/>
                  </a:solidFill>
                </a:uFill>
                <a:latin typeface="Arial"/>
              </a:rPr>
              <a:t>l</a:t>
            </a:r>
            <a:r>
              <a:rPr b="0" lang="en-US" sz="2000" spc="-1" strike="noStrike">
                <a:solidFill>
                  <a:srgbClr val="000000"/>
                </a:solidFill>
                <a:uFill>
                  <a:solidFill>
                    <a:srgbClr val="ffffff"/>
                  </a:solidFill>
                </a:uFill>
                <a:latin typeface="Arial"/>
              </a:rPr>
              <a:t>i</a:t>
            </a:r>
            <a:r>
              <a:rPr b="0" lang="en-US" sz="2000" spc="-1" strike="noStrike">
                <a:solidFill>
                  <a:srgbClr val="000000"/>
                </a:solidFill>
                <a:uFill>
                  <a:solidFill>
                    <a:srgbClr val="ffffff"/>
                  </a:solidFill>
                </a:uFill>
                <a:latin typeface="Arial"/>
              </a:rPr>
              <a:t>n</a:t>
            </a:r>
            <a:r>
              <a:rPr b="0" lang="en-US" sz="2000" spc="-1" strike="noStrike">
                <a:solidFill>
                  <a:srgbClr val="000000"/>
                </a:solidFill>
                <a:uFill>
                  <a:solidFill>
                    <a:srgbClr val="ffffff"/>
                  </a:solidFill>
                </a:uFill>
                <a:latin typeface="Arial"/>
              </a:rPr>
              <a:t>e</a:t>
            </a:r>
            <a:r>
              <a:rPr b="0" lang="en-US" sz="2000" spc="-1" strike="noStrike">
                <a:solidFill>
                  <a:srgbClr val="000000"/>
                </a:solidFill>
                <a:uFill>
                  <a:solidFill>
                    <a:srgbClr val="ffffff"/>
                  </a:solidFill>
                </a:uFill>
                <a:latin typeface="Arial"/>
              </a:rPr>
              <a:t> </a:t>
            </a:r>
            <a:r>
              <a:rPr b="0" lang="en-US" sz="2000" spc="-1" strike="noStrike">
                <a:solidFill>
                  <a:srgbClr val="000000"/>
                </a:solidFill>
                <a:uFill>
                  <a:solidFill>
                    <a:srgbClr val="ffffff"/>
                  </a:solidFill>
                </a:uFill>
                <a:latin typeface="Arial"/>
              </a:rPr>
              <a:t>L</a:t>
            </a:r>
            <a:r>
              <a:rPr b="0" lang="en-US" sz="2000" spc="-1" strike="noStrike">
                <a:solidFill>
                  <a:srgbClr val="000000"/>
                </a:solidFill>
                <a:uFill>
                  <a:solidFill>
                    <a:srgbClr val="ffffff"/>
                  </a:solidFill>
                </a:uFill>
                <a:latin typeface="Arial"/>
              </a:rPr>
              <a:t>e</a:t>
            </a:r>
            <a:r>
              <a:rPr b="0" lang="en-US" sz="2000" spc="-1" strike="noStrike">
                <a:solidFill>
                  <a:srgbClr val="000000"/>
                </a:solidFill>
                <a:uFill>
                  <a:solidFill>
                    <a:srgbClr val="ffffff"/>
                  </a:solidFill>
                </a:uFill>
                <a:latin typeface="Arial"/>
              </a:rPr>
              <a:t>v</a:t>
            </a:r>
            <a:r>
              <a:rPr b="0" lang="en-US" sz="2000" spc="-1" strike="noStrike">
                <a:solidFill>
                  <a:srgbClr val="000000"/>
                </a:solidFill>
                <a:uFill>
                  <a:solidFill>
                    <a:srgbClr val="ffffff"/>
                  </a:solidFill>
                </a:uFill>
                <a:latin typeface="Arial"/>
              </a:rPr>
              <a:t>e</a:t>
            </a:r>
            <a:r>
              <a:rPr b="0" lang="en-US" sz="2000" spc="-1" strike="noStrike">
                <a:solidFill>
                  <a:srgbClr val="000000"/>
                </a:solidFill>
                <a:uFill>
                  <a:solidFill>
                    <a:srgbClr val="ffffff"/>
                  </a:solidFill>
                </a:uFill>
                <a:latin typeface="Arial"/>
              </a:rPr>
              <a:t>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5" name="CustomShape 1"/>
          <p:cNvSpPr/>
          <p:nvPr/>
        </p:nvSpPr>
        <p:spPr>
          <a:xfrm rot="16200000">
            <a:off x="828720" y="502560"/>
            <a:ext cx="593640" cy="593640"/>
          </a:xfrm>
          <a:prstGeom prst="pie">
            <a:avLst>
              <a:gd name="adj1" fmla="val 10792838"/>
              <a:gd name="adj2" fmla="val 16200000"/>
            </a:avLst>
          </a:prstGeom>
          <a:solidFill>
            <a:schemeClr val="dk2">
              <a:alpha val="12549"/>
            </a:schemeClr>
          </a:solidFill>
          <a:ln>
            <a:noFill/>
          </a:ln>
        </p:spPr>
        <p:style>
          <a:lnRef idx="0"/>
          <a:fillRef idx="0"/>
          <a:effectRef idx="0"/>
          <a:fontRef idx="minor"/>
        </p:style>
      </p:sp>
      <p:sp>
        <p:nvSpPr>
          <p:cNvPr id="66" name="CustomShape 2"/>
          <p:cNvSpPr/>
          <p:nvPr/>
        </p:nvSpPr>
        <p:spPr>
          <a:xfrm rot="16200000">
            <a:off x="626040" y="299520"/>
            <a:ext cx="999000" cy="999000"/>
          </a:xfrm>
          <a:prstGeom prst="pie">
            <a:avLst>
              <a:gd name="adj1" fmla="val 10792838"/>
              <a:gd name="adj2" fmla="val 16200000"/>
            </a:avLst>
          </a:prstGeom>
          <a:solidFill>
            <a:schemeClr val="dk2">
              <a:alpha val="12549"/>
            </a:schemeClr>
          </a:solidFill>
          <a:ln>
            <a:noFill/>
          </a:ln>
        </p:spPr>
        <p:style>
          <a:lnRef idx="0"/>
          <a:fillRef idx="0"/>
          <a:effectRef idx="0"/>
          <a:fontRef idx="minor"/>
        </p:style>
      </p:sp>
      <p:sp>
        <p:nvSpPr>
          <p:cNvPr id="67" name="PlaceHolder 3"/>
          <p:cNvSpPr>
            <a:spLocks noGrp="1"/>
          </p:cNvSpPr>
          <p:nvPr>
            <p:ph type="title"/>
          </p:nvPr>
        </p:nvSpPr>
        <p:spPr>
          <a:xfrm>
            <a:off x="1303920" y="598680"/>
            <a:ext cx="3311640" cy="1589760"/>
          </a:xfrm>
          <a:prstGeom prst="rect">
            <a:avLst/>
          </a:prstGeom>
        </p:spPr>
        <p:txBody>
          <a:bodyPr tIns="91440" bIns="91440"/>
          <a:p>
            <a:endParaRPr b="0" lang="en-US" sz="1400" spc="-1" strike="noStrike">
              <a:solidFill>
                <a:srgbClr val="000000"/>
              </a:solidFill>
              <a:uFill>
                <a:solidFill>
                  <a:srgbClr val="ffffff"/>
                </a:solidFill>
              </a:uFill>
              <a:latin typeface="Arial"/>
            </a:endParaRPr>
          </a:p>
        </p:txBody>
      </p:sp>
      <p:sp>
        <p:nvSpPr>
          <p:cNvPr id="68" name="PlaceHolder 4"/>
          <p:cNvSpPr>
            <a:spLocks noGrp="1"/>
          </p:cNvSpPr>
          <p:nvPr>
            <p:ph type="body"/>
          </p:nvPr>
        </p:nvSpPr>
        <p:spPr>
          <a:xfrm>
            <a:off x="1303920" y="2309760"/>
            <a:ext cx="3311640" cy="2221560"/>
          </a:xfrm>
          <a:prstGeom prst="rect">
            <a:avLst/>
          </a:prstGeom>
        </p:spPr>
        <p:txBody>
          <a:bodyPr tIns="91440" bIns="91440"/>
          <a:p>
            <a:pPr marL="432000" indent="-324000">
              <a:buClr>
                <a:srgbClr val="000000"/>
              </a:buClr>
              <a:buSzPct val="45000"/>
              <a:buFont typeface="Wingdings" charset="2"/>
              <a:buChar char=""/>
            </a:pPr>
            <a:r>
              <a:rPr b="0" lang="en-US" sz="1300" spc="-1" strike="noStrike">
                <a:solidFill>
                  <a:srgbClr val="000000"/>
                </a:solidFill>
                <a:uFill>
                  <a:solidFill>
                    <a:srgbClr val="ffffff"/>
                  </a:solidFill>
                </a:uFill>
                <a:latin typeface="Arial"/>
              </a:rPr>
              <a:t>Click to edit the outline text format</a:t>
            </a:r>
            <a:endParaRPr b="0" lang="en-US" sz="13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300" spc="-1" strike="noStrike">
                <a:solidFill>
                  <a:srgbClr val="000000"/>
                </a:solidFill>
                <a:uFill>
                  <a:solidFill>
                    <a:srgbClr val="ffffff"/>
                  </a:solidFill>
                </a:uFill>
                <a:latin typeface="Arial"/>
              </a:rPr>
              <a:t>Second Outline Level</a:t>
            </a:r>
            <a:endParaRPr b="0" lang="en-US" sz="13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300" spc="-1" strike="noStrike">
                <a:solidFill>
                  <a:srgbClr val="000000"/>
                </a:solidFill>
                <a:uFill>
                  <a:solidFill>
                    <a:srgbClr val="ffffff"/>
                  </a:solidFill>
                </a:uFill>
                <a:latin typeface="Arial"/>
              </a:rPr>
              <a:t>Third Outline Level</a:t>
            </a:r>
            <a:endParaRPr b="0" lang="en-US" sz="13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300" spc="-1" strike="noStrike">
                <a:solidFill>
                  <a:srgbClr val="000000"/>
                </a:solidFill>
                <a:uFill>
                  <a:solidFill>
                    <a:srgbClr val="ffffff"/>
                  </a:solidFill>
                </a:uFill>
                <a:latin typeface="Arial"/>
              </a:rPr>
              <a:t>Fourth Outline Level</a:t>
            </a:r>
            <a:endParaRPr b="0" lang="en-US" sz="13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1300" spc="-1" strike="noStrike">
                <a:solidFill>
                  <a:srgbClr val="000000"/>
                </a:solidFill>
                <a:uFill>
                  <a:solidFill>
                    <a:srgbClr val="ffffff"/>
                  </a:solidFill>
                </a:uFill>
                <a:latin typeface="Arial"/>
              </a:rPr>
              <a:t>Fifth Outline Level</a:t>
            </a:r>
            <a:endParaRPr b="0" lang="en-US" sz="13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1300" spc="-1" strike="noStrike">
                <a:solidFill>
                  <a:srgbClr val="000000"/>
                </a:solidFill>
                <a:uFill>
                  <a:solidFill>
                    <a:srgbClr val="ffffff"/>
                  </a:solidFill>
                </a:uFill>
                <a:latin typeface="Arial"/>
              </a:rPr>
              <a:t>Sixth Outline Level</a:t>
            </a:r>
            <a:endParaRPr b="0" lang="en-US" sz="13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1300" spc="-1" strike="noStrike">
                <a:solidFill>
                  <a:srgbClr val="000000"/>
                </a:solidFill>
                <a:uFill>
                  <a:solidFill>
                    <a:srgbClr val="ffffff"/>
                  </a:solidFill>
                </a:uFill>
                <a:latin typeface="Arial"/>
              </a:rPr>
              <a:t>Seventh Outline Level</a:t>
            </a:r>
            <a:endParaRPr b="0" lang="en-US" sz="1300" spc="-1" strike="noStrike">
              <a:solidFill>
                <a:srgbClr val="000000"/>
              </a:solidFill>
              <a:uFill>
                <a:solidFill>
                  <a:srgbClr val="ffffff"/>
                </a:solidFill>
              </a:uFill>
              <a:latin typeface="Arial"/>
            </a:endParaRPr>
          </a:p>
        </p:txBody>
      </p:sp>
      <p:sp>
        <p:nvSpPr>
          <p:cNvPr id="69" name="PlaceHolder 5"/>
          <p:cNvSpPr>
            <a:spLocks noGrp="1"/>
          </p:cNvSpPr>
          <p:nvPr>
            <p:ph type="sldNum"/>
          </p:nvPr>
        </p:nvSpPr>
        <p:spPr>
          <a:xfrm>
            <a:off x="8451000" y="4736880"/>
            <a:ext cx="548280" cy="393120"/>
          </a:xfrm>
          <a:prstGeom prst="rect">
            <a:avLst/>
          </a:prstGeom>
        </p:spPr>
        <p:txBody>
          <a:bodyPr tIns="91440" bIns="91440" anchor="ctr"/>
          <a:p>
            <a:pPr algn="r">
              <a:lnSpc>
                <a:spcPct val="100000"/>
              </a:lnSpc>
            </a:pPr>
            <a:fld id="{80BCE121-50DB-4F25-95D5-14D4C99908FF}" type="slidenum">
              <a:rPr b="0" lang="en-US" sz="900" spc="-1" strike="noStrike">
                <a:solidFill>
                  <a:srgbClr val="424242"/>
                </a:solidFill>
                <a:uFill>
                  <a:solidFill>
                    <a:srgbClr val="ffffff"/>
                  </a:solidFill>
                </a:uFill>
                <a:latin typeface="Nunito"/>
                <a:ea typeface="Nunito"/>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4" name="CustomShape 1"/>
          <p:cNvSpPr/>
          <p:nvPr/>
        </p:nvSpPr>
        <p:spPr>
          <a:xfrm rot="16200000">
            <a:off x="828720" y="502560"/>
            <a:ext cx="593640" cy="593640"/>
          </a:xfrm>
          <a:prstGeom prst="pie">
            <a:avLst>
              <a:gd name="adj1" fmla="val 10792838"/>
              <a:gd name="adj2" fmla="val 16200000"/>
            </a:avLst>
          </a:prstGeom>
          <a:solidFill>
            <a:schemeClr val="dk2">
              <a:alpha val="12549"/>
            </a:schemeClr>
          </a:solidFill>
          <a:ln>
            <a:noFill/>
          </a:ln>
        </p:spPr>
        <p:style>
          <a:lnRef idx="0"/>
          <a:fillRef idx="0"/>
          <a:effectRef idx="0"/>
          <a:fontRef idx="minor"/>
        </p:style>
      </p:sp>
      <p:sp>
        <p:nvSpPr>
          <p:cNvPr id="105" name="CustomShape 2"/>
          <p:cNvSpPr/>
          <p:nvPr/>
        </p:nvSpPr>
        <p:spPr>
          <a:xfrm rot="16200000">
            <a:off x="626040" y="299520"/>
            <a:ext cx="999000" cy="999000"/>
          </a:xfrm>
          <a:prstGeom prst="pie">
            <a:avLst>
              <a:gd name="adj1" fmla="val 10792838"/>
              <a:gd name="adj2" fmla="val 16200000"/>
            </a:avLst>
          </a:prstGeom>
          <a:solidFill>
            <a:schemeClr val="dk2">
              <a:alpha val="12549"/>
            </a:schemeClr>
          </a:solidFill>
          <a:ln>
            <a:noFill/>
          </a:ln>
        </p:spPr>
        <p:style>
          <a:lnRef idx="0"/>
          <a:fillRef idx="0"/>
          <a:effectRef idx="0"/>
          <a:fontRef idx="minor"/>
        </p:style>
      </p:sp>
      <p:sp>
        <p:nvSpPr>
          <p:cNvPr id="106" name="PlaceHolder 3"/>
          <p:cNvSpPr>
            <a:spLocks noGrp="1"/>
          </p:cNvSpPr>
          <p:nvPr>
            <p:ph type="title"/>
          </p:nvPr>
        </p:nvSpPr>
        <p:spPr>
          <a:xfrm>
            <a:off x="1303920" y="598680"/>
            <a:ext cx="7030080" cy="999000"/>
          </a:xfrm>
          <a:prstGeom prst="rect">
            <a:avLst/>
          </a:prstGeom>
        </p:spPr>
        <p:txBody>
          <a:bodyPr tIns="91440" bIns="91440"/>
          <a:p>
            <a:endParaRPr b="0" lang="en-US" sz="1400" spc="-1" strike="noStrike">
              <a:solidFill>
                <a:srgbClr val="000000"/>
              </a:solidFill>
              <a:uFill>
                <a:solidFill>
                  <a:srgbClr val="ffffff"/>
                </a:solidFill>
              </a:uFill>
              <a:latin typeface="Arial"/>
            </a:endParaRPr>
          </a:p>
        </p:txBody>
      </p:sp>
      <p:sp>
        <p:nvSpPr>
          <p:cNvPr id="107" name="PlaceHolder 4"/>
          <p:cNvSpPr>
            <a:spLocks noGrp="1"/>
          </p:cNvSpPr>
          <p:nvPr>
            <p:ph type="body"/>
          </p:nvPr>
        </p:nvSpPr>
        <p:spPr>
          <a:xfrm>
            <a:off x="1303920" y="1990080"/>
            <a:ext cx="7030080" cy="2541240"/>
          </a:xfrm>
          <a:prstGeom prst="rect">
            <a:avLst/>
          </a:prstGeom>
        </p:spPr>
        <p:txBody>
          <a:bodyPr tIns="91440" bIns="91440"/>
          <a:p>
            <a:pPr marL="432000" indent="-324000">
              <a:buClr>
                <a:srgbClr val="000000"/>
              </a:buClr>
              <a:buSzPct val="45000"/>
              <a:buFont typeface="Wingdings" charset="2"/>
              <a:buChar char=""/>
            </a:pPr>
            <a:r>
              <a:rPr b="0" lang="en-US" sz="1300" spc="-1" strike="noStrike">
                <a:solidFill>
                  <a:srgbClr val="000000"/>
                </a:solidFill>
                <a:uFill>
                  <a:solidFill>
                    <a:srgbClr val="ffffff"/>
                  </a:solidFill>
                </a:uFill>
                <a:latin typeface="Arial"/>
              </a:rPr>
              <a:t>Click to edit the outline text format</a:t>
            </a:r>
            <a:endParaRPr b="0" lang="en-US" sz="13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300" spc="-1" strike="noStrike">
                <a:solidFill>
                  <a:srgbClr val="000000"/>
                </a:solidFill>
                <a:uFill>
                  <a:solidFill>
                    <a:srgbClr val="ffffff"/>
                  </a:solidFill>
                </a:uFill>
                <a:latin typeface="Arial"/>
              </a:rPr>
              <a:t>Second Outline Level</a:t>
            </a:r>
            <a:endParaRPr b="0" lang="en-US" sz="13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300" spc="-1" strike="noStrike">
                <a:solidFill>
                  <a:srgbClr val="000000"/>
                </a:solidFill>
                <a:uFill>
                  <a:solidFill>
                    <a:srgbClr val="ffffff"/>
                  </a:solidFill>
                </a:uFill>
                <a:latin typeface="Arial"/>
              </a:rPr>
              <a:t>Third Outline Level</a:t>
            </a:r>
            <a:endParaRPr b="0" lang="en-US" sz="13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300" spc="-1" strike="noStrike">
                <a:solidFill>
                  <a:srgbClr val="000000"/>
                </a:solidFill>
                <a:uFill>
                  <a:solidFill>
                    <a:srgbClr val="ffffff"/>
                  </a:solidFill>
                </a:uFill>
                <a:latin typeface="Arial"/>
              </a:rPr>
              <a:t>Fourth Outline Level</a:t>
            </a:r>
            <a:endParaRPr b="0" lang="en-US" sz="13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1300" spc="-1" strike="noStrike">
                <a:solidFill>
                  <a:srgbClr val="000000"/>
                </a:solidFill>
                <a:uFill>
                  <a:solidFill>
                    <a:srgbClr val="ffffff"/>
                  </a:solidFill>
                </a:uFill>
                <a:latin typeface="Arial"/>
              </a:rPr>
              <a:t>Fifth Outline Level</a:t>
            </a:r>
            <a:endParaRPr b="0" lang="en-US" sz="13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1300" spc="-1" strike="noStrike">
                <a:solidFill>
                  <a:srgbClr val="000000"/>
                </a:solidFill>
                <a:uFill>
                  <a:solidFill>
                    <a:srgbClr val="ffffff"/>
                  </a:solidFill>
                </a:uFill>
                <a:latin typeface="Arial"/>
              </a:rPr>
              <a:t>Sixth Outline Level</a:t>
            </a:r>
            <a:endParaRPr b="0" lang="en-US" sz="13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1300" spc="-1" strike="noStrike">
                <a:solidFill>
                  <a:srgbClr val="000000"/>
                </a:solidFill>
                <a:uFill>
                  <a:solidFill>
                    <a:srgbClr val="ffffff"/>
                  </a:solidFill>
                </a:uFill>
                <a:latin typeface="Arial"/>
              </a:rPr>
              <a:t>Seventh Outline Level</a:t>
            </a:r>
            <a:endParaRPr b="0" lang="en-US" sz="1300" spc="-1" strike="noStrike">
              <a:solidFill>
                <a:srgbClr val="000000"/>
              </a:solidFill>
              <a:uFill>
                <a:solidFill>
                  <a:srgbClr val="ffffff"/>
                </a:solidFill>
              </a:uFill>
              <a:latin typeface="Arial"/>
            </a:endParaRPr>
          </a:p>
        </p:txBody>
      </p:sp>
      <p:sp>
        <p:nvSpPr>
          <p:cNvPr id="108" name="PlaceHolder 5"/>
          <p:cNvSpPr>
            <a:spLocks noGrp="1"/>
          </p:cNvSpPr>
          <p:nvPr>
            <p:ph type="sldNum"/>
          </p:nvPr>
        </p:nvSpPr>
        <p:spPr>
          <a:xfrm>
            <a:off x="8451000" y="4736880"/>
            <a:ext cx="548280" cy="393120"/>
          </a:xfrm>
          <a:prstGeom prst="rect">
            <a:avLst/>
          </a:prstGeom>
        </p:spPr>
        <p:txBody>
          <a:bodyPr tIns="91440" bIns="91440" anchor="ctr"/>
          <a:p>
            <a:pPr algn="r">
              <a:lnSpc>
                <a:spcPct val="100000"/>
              </a:lnSpc>
            </a:pPr>
            <a:fld id="{7BBE7381-4B5A-449D-AFC3-E7E0ADA722D3}" type="slidenum">
              <a:rPr b="0" lang="en-US" sz="900" spc="-1" strike="noStrike">
                <a:solidFill>
                  <a:srgbClr val="424242"/>
                </a:solidFill>
                <a:uFill>
                  <a:solidFill>
                    <a:srgbClr val="ffffff"/>
                  </a:solidFill>
                </a:uFill>
                <a:latin typeface="Nunito"/>
                <a:ea typeface="Nunito"/>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99191"/>
        </a:solidFill>
      </p:bgPr>
    </p:bg>
    <p:spTree>
      <p:nvGrpSpPr>
        <p:cNvPr id="1" name=""/>
        <p:cNvGrpSpPr/>
        <p:nvPr/>
      </p:nvGrpSpPr>
      <p:grpSpPr>
        <a:xfrm>
          <a:off x="0" y="0"/>
          <a:ext cx="0" cy="0"/>
          <a:chOff x="0" y="0"/>
          <a:chExt cx="0" cy="0"/>
        </a:xfrm>
      </p:grpSpPr>
      <p:sp>
        <p:nvSpPr>
          <p:cNvPr id="143" name="CustomShape 1"/>
          <p:cNvSpPr/>
          <p:nvPr/>
        </p:nvSpPr>
        <p:spPr>
          <a:xfrm flipH="1">
            <a:off x="0" y="4728600"/>
            <a:ext cx="231120" cy="4147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44" name="CustomShape 2"/>
          <p:cNvSpPr/>
          <p:nvPr/>
        </p:nvSpPr>
        <p:spPr>
          <a:xfrm flipH="1">
            <a:off x="0" y="4309200"/>
            <a:ext cx="231120" cy="8341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45" name="CustomShape 3"/>
          <p:cNvSpPr/>
          <p:nvPr/>
        </p:nvSpPr>
        <p:spPr>
          <a:xfrm flipH="1">
            <a:off x="0" y="4519080"/>
            <a:ext cx="231120" cy="6242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46" name="CustomShape 4"/>
          <p:cNvSpPr/>
          <p:nvPr/>
        </p:nvSpPr>
        <p:spPr>
          <a:xfrm flipH="1">
            <a:off x="0" y="4938480"/>
            <a:ext cx="231120" cy="2048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47" name="CustomShape 5"/>
          <p:cNvSpPr/>
          <p:nvPr/>
        </p:nvSpPr>
        <p:spPr>
          <a:xfrm flipH="1">
            <a:off x="371520" y="4728600"/>
            <a:ext cx="231120" cy="4147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48" name="CustomShape 6"/>
          <p:cNvSpPr/>
          <p:nvPr/>
        </p:nvSpPr>
        <p:spPr>
          <a:xfrm flipH="1">
            <a:off x="371520" y="4309200"/>
            <a:ext cx="231120" cy="8341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49" name="CustomShape 7"/>
          <p:cNvSpPr/>
          <p:nvPr/>
        </p:nvSpPr>
        <p:spPr>
          <a:xfrm flipH="1">
            <a:off x="371520" y="4518720"/>
            <a:ext cx="231120" cy="6242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50" name="CustomShape 8"/>
          <p:cNvSpPr/>
          <p:nvPr/>
        </p:nvSpPr>
        <p:spPr>
          <a:xfrm flipH="1">
            <a:off x="371520" y="4099320"/>
            <a:ext cx="231120" cy="104400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51" name="CustomShape 9"/>
          <p:cNvSpPr/>
          <p:nvPr/>
        </p:nvSpPr>
        <p:spPr>
          <a:xfrm flipH="1">
            <a:off x="371520" y="4938120"/>
            <a:ext cx="231120" cy="2048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52" name="CustomShape 10"/>
          <p:cNvSpPr/>
          <p:nvPr/>
        </p:nvSpPr>
        <p:spPr>
          <a:xfrm flipH="1">
            <a:off x="742680" y="4728600"/>
            <a:ext cx="231120" cy="4147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53" name="CustomShape 11"/>
          <p:cNvSpPr/>
          <p:nvPr/>
        </p:nvSpPr>
        <p:spPr>
          <a:xfrm flipH="1">
            <a:off x="742680" y="4309200"/>
            <a:ext cx="231120" cy="8341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54" name="CustomShape 12"/>
          <p:cNvSpPr/>
          <p:nvPr/>
        </p:nvSpPr>
        <p:spPr>
          <a:xfrm flipH="1">
            <a:off x="742680" y="4519080"/>
            <a:ext cx="231120" cy="6242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55" name="CustomShape 13"/>
          <p:cNvSpPr/>
          <p:nvPr/>
        </p:nvSpPr>
        <p:spPr>
          <a:xfrm flipH="1">
            <a:off x="742680" y="4938480"/>
            <a:ext cx="231120" cy="2048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56" name="CustomShape 14"/>
          <p:cNvSpPr/>
          <p:nvPr/>
        </p:nvSpPr>
        <p:spPr>
          <a:xfrm flipH="1">
            <a:off x="1114200" y="4728600"/>
            <a:ext cx="231120" cy="4147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57" name="CustomShape 15"/>
          <p:cNvSpPr/>
          <p:nvPr/>
        </p:nvSpPr>
        <p:spPr>
          <a:xfrm flipH="1">
            <a:off x="1114200" y="4519080"/>
            <a:ext cx="231120" cy="6242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58" name="CustomShape 16"/>
          <p:cNvSpPr/>
          <p:nvPr/>
        </p:nvSpPr>
        <p:spPr>
          <a:xfrm flipH="1">
            <a:off x="1114200" y="4938480"/>
            <a:ext cx="231120" cy="2048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59" name="CustomShape 17"/>
          <p:cNvSpPr/>
          <p:nvPr/>
        </p:nvSpPr>
        <p:spPr>
          <a:xfrm flipH="1">
            <a:off x="1856880" y="4728600"/>
            <a:ext cx="231120" cy="4147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60" name="CustomShape 18"/>
          <p:cNvSpPr/>
          <p:nvPr/>
        </p:nvSpPr>
        <p:spPr>
          <a:xfrm flipH="1">
            <a:off x="1856880" y="4309200"/>
            <a:ext cx="231120" cy="8341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61" name="CustomShape 19"/>
          <p:cNvSpPr/>
          <p:nvPr/>
        </p:nvSpPr>
        <p:spPr>
          <a:xfrm flipH="1">
            <a:off x="1856880" y="4518720"/>
            <a:ext cx="231120" cy="6242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62" name="CustomShape 20"/>
          <p:cNvSpPr/>
          <p:nvPr/>
        </p:nvSpPr>
        <p:spPr>
          <a:xfrm flipH="1">
            <a:off x="1856880" y="4099320"/>
            <a:ext cx="231120" cy="104400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63" name="CustomShape 21"/>
          <p:cNvSpPr/>
          <p:nvPr/>
        </p:nvSpPr>
        <p:spPr>
          <a:xfrm flipH="1">
            <a:off x="1856880" y="4938120"/>
            <a:ext cx="231120" cy="2048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64" name="CustomShape 22"/>
          <p:cNvSpPr/>
          <p:nvPr/>
        </p:nvSpPr>
        <p:spPr>
          <a:xfrm flipH="1">
            <a:off x="2228040" y="4728600"/>
            <a:ext cx="231120" cy="4147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65" name="CustomShape 23"/>
          <p:cNvSpPr/>
          <p:nvPr/>
        </p:nvSpPr>
        <p:spPr>
          <a:xfrm flipH="1">
            <a:off x="2228040" y="4309200"/>
            <a:ext cx="231120" cy="8341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66" name="CustomShape 24"/>
          <p:cNvSpPr/>
          <p:nvPr/>
        </p:nvSpPr>
        <p:spPr>
          <a:xfrm flipH="1">
            <a:off x="2228040" y="4519080"/>
            <a:ext cx="231120" cy="6242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67" name="CustomShape 25"/>
          <p:cNvSpPr/>
          <p:nvPr/>
        </p:nvSpPr>
        <p:spPr>
          <a:xfrm flipH="1">
            <a:off x="2228040" y="4938480"/>
            <a:ext cx="231120" cy="2048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68" name="CustomShape 26"/>
          <p:cNvSpPr/>
          <p:nvPr/>
        </p:nvSpPr>
        <p:spPr>
          <a:xfrm flipH="1">
            <a:off x="2599560" y="4728600"/>
            <a:ext cx="231120" cy="4147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69" name="CustomShape 27"/>
          <p:cNvSpPr/>
          <p:nvPr/>
        </p:nvSpPr>
        <p:spPr>
          <a:xfrm flipH="1">
            <a:off x="2599560" y="4519080"/>
            <a:ext cx="231120" cy="6242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70" name="CustomShape 28"/>
          <p:cNvSpPr/>
          <p:nvPr/>
        </p:nvSpPr>
        <p:spPr>
          <a:xfrm flipH="1">
            <a:off x="2599560" y="4938480"/>
            <a:ext cx="231120" cy="2048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71" name="CustomShape 29"/>
          <p:cNvSpPr/>
          <p:nvPr/>
        </p:nvSpPr>
        <p:spPr>
          <a:xfrm flipH="1">
            <a:off x="3342240" y="4728600"/>
            <a:ext cx="231120" cy="4147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72" name="CustomShape 30"/>
          <p:cNvSpPr/>
          <p:nvPr/>
        </p:nvSpPr>
        <p:spPr>
          <a:xfrm flipH="1">
            <a:off x="3342240" y="4309200"/>
            <a:ext cx="231120" cy="8341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73" name="CustomShape 31"/>
          <p:cNvSpPr/>
          <p:nvPr/>
        </p:nvSpPr>
        <p:spPr>
          <a:xfrm flipH="1">
            <a:off x="3342240" y="4518720"/>
            <a:ext cx="231120" cy="6242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74" name="CustomShape 32"/>
          <p:cNvSpPr/>
          <p:nvPr/>
        </p:nvSpPr>
        <p:spPr>
          <a:xfrm flipH="1">
            <a:off x="3342240" y="4099320"/>
            <a:ext cx="231120" cy="104400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75" name="CustomShape 33"/>
          <p:cNvSpPr/>
          <p:nvPr/>
        </p:nvSpPr>
        <p:spPr>
          <a:xfrm flipH="1">
            <a:off x="3342240" y="4938120"/>
            <a:ext cx="231120" cy="2048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76" name="CustomShape 34"/>
          <p:cNvSpPr/>
          <p:nvPr/>
        </p:nvSpPr>
        <p:spPr>
          <a:xfrm flipH="1">
            <a:off x="3713400" y="4728600"/>
            <a:ext cx="231120" cy="4147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77" name="CustomShape 35"/>
          <p:cNvSpPr/>
          <p:nvPr/>
        </p:nvSpPr>
        <p:spPr>
          <a:xfrm flipH="1">
            <a:off x="3713400" y="4309200"/>
            <a:ext cx="231120" cy="8341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78" name="CustomShape 36"/>
          <p:cNvSpPr/>
          <p:nvPr/>
        </p:nvSpPr>
        <p:spPr>
          <a:xfrm flipH="1">
            <a:off x="3713400" y="4519080"/>
            <a:ext cx="231120" cy="6242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79" name="CustomShape 37"/>
          <p:cNvSpPr/>
          <p:nvPr/>
        </p:nvSpPr>
        <p:spPr>
          <a:xfrm flipH="1">
            <a:off x="3713400" y="4938480"/>
            <a:ext cx="231120" cy="2048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80" name="CustomShape 38"/>
          <p:cNvSpPr/>
          <p:nvPr/>
        </p:nvSpPr>
        <p:spPr>
          <a:xfrm flipH="1">
            <a:off x="1485360" y="4728600"/>
            <a:ext cx="231120" cy="4147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81" name="CustomShape 39"/>
          <p:cNvSpPr/>
          <p:nvPr/>
        </p:nvSpPr>
        <p:spPr>
          <a:xfrm flipH="1">
            <a:off x="1485360" y="4309200"/>
            <a:ext cx="231120" cy="8341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82" name="CustomShape 40"/>
          <p:cNvSpPr/>
          <p:nvPr/>
        </p:nvSpPr>
        <p:spPr>
          <a:xfrm flipH="1">
            <a:off x="1485360" y="4519080"/>
            <a:ext cx="231120" cy="6242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83" name="CustomShape 41"/>
          <p:cNvSpPr/>
          <p:nvPr/>
        </p:nvSpPr>
        <p:spPr>
          <a:xfrm flipH="1">
            <a:off x="1485360" y="4938480"/>
            <a:ext cx="231120" cy="2048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84" name="CustomShape 42"/>
          <p:cNvSpPr/>
          <p:nvPr/>
        </p:nvSpPr>
        <p:spPr>
          <a:xfrm flipH="1">
            <a:off x="4084920" y="4728600"/>
            <a:ext cx="231120" cy="4147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85" name="CustomShape 43"/>
          <p:cNvSpPr/>
          <p:nvPr/>
        </p:nvSpPr>
        <p:spPr>
          <a:xfrm flipH="1">
            <a:off x="4084920" y="4519080"/>
            <a:ext cx="231120" cy="6242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86" name="CustomShape 44"/>
          <p:cNvSpPr/>
          <p:nvPr/>
        </p:nvSpPr>
        <p:spPr>
          <a:xfrm flipH="1">
            <a:off x="4084920" y="4938480"/>
            <a:ext cx="231120" cy="2048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87" name="CustomShape 45"/>
          <p:cNvSpPr/>
          <p:nvPr/>
        </p:nvSpPr>
        <p:spPr>
          <a:xfrm flipH="1">
            <a:off x="2970720" y="4728600"/>
            <a:ext cx="231120" cy="4147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88" name="CustomShape 46"/>
          <p:cNvSpPr/>
          <p:nvPr/>
        </p:nvSpPr>
        <p:spPr>
          <a:xfrm flipH="1">
            <a:off x="2970720" y="4309200"/>
            <a:ext cx="231120" cy="8341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89" name="CustomShape 47"/>
          <p:cNvSpPr/>
          <p:nvPr/>
        </p:nvSpPr>
        <p:spPr>
          <a:xfrm flipH="1">
            <a:off x="2970720" y="4519080"/>
            <a:ext cx="231120" cy="6242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90" name="CustomShape 48"/>
          <p:cNvSpPr/>
          <p:nvPr/>
        </p:nvSpPr>
        <p:spPr>
          <a:xfrm flipH="1">
            <a:off x="2970720" y="4938480"/>
            <a:ext cx="231120" cy="2048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91" name="CustomShape 49"/>
          <p:cNvSpPr/>
          <p:nvPr/>
        </p:nvSpPr>
        <p:spPr>
          <a:xfrm flipH="1">
            <a:off x="4456080" y="4728600"/>
            <a:ext cx="231120" cy="4147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92" name="CustomShape 50"/>
          <p:cNvSpPr/>
          <p:nvPr/>
        </p:nvSpPr>
        <p:spPr>
          <a:xfrm flipH="1">
            <a:off x="4456080" y="4309200"/>
            <a:ext cx="231120" cy="8341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93" name="CustomShape 51"/>
          <p:cNvSpPr/>
          <p:nvPr/>
        </p:nvSpPr>
        <p:spPr>
          <a:xfrm flipH="1">
            <a:off x="4456080" y="4519080"/>
            <a:ext cx="231120" cy="6242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94" name="CustomShape 52"/>
          <p:cNvSpPr/>
          <p:nvPr/>
        </p:nvSpPr>
        <p:spPr>
          <a:xfrm flipH="1">
            <a:off x="4456080" y="4938480"/>
            <a:ext cx="231120" cy="2048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95" name="CustomShape 53"/>
          <p:cNvSpPr/>
          <p:nvPr/>
        </p:nvSpPr>
        <p:spPr>
          <a:xfrm flipH="1">
            <a:off x="4827600" y="4728600"/>
            <a:ext cx="231120" cy="4147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96" name="CustomShape 54"/>
          <p:cNvSpPr/>
          <p:nvPr/>
        </p:nvSpPr>
        <p:spPr>
          <a:xfrm flipH="1">
            <a:off x="4827600" y="4309200"/>
            <a:ext cx="231120" cy="8341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97" name="CustomShape 55"/>
          <p:cNvSpPr/>
          <p:nvPr/>
        </p:nvSpPr>
        <p:spPr>
          <a:xfrm flipH="1">
            <a:off x="4827600" y="4518720"/>
            <a:ext cx="231120" cy="6242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98" name="CustomShape 56"/>
          <p:cNvSpPr/>
          <p:nvPr/>
        </p:nvSpPr>
        <p:spPr>
          <a:xfrm flipH="1">
            <a:off x="4827600" y="4099320"/>
            <a:ext cx="231120" cy="104400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199" name="CustomShape 57"/>
          <p:cNvSpPr/>
          <p:nvPr/>
        </p:nvSpPr>
        <p:spPr>
          <a:xfrm flipH="1">
            <a:off x="4827600" y="4938120"/>
            <a:ext cx="231120" cy="2048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00" name="CustomShape 58"/>
          <p:cNvSpPr/>
          <p:nvPr/>
        </p:nvSpPr>
        <p:spPr>
          <a:xfrm flipH="1">
            <a:off x="5199120" y="4728600"/>
            <a:ext cx="231120" cy="4147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01" name="CustomShape 59"/>
          <p:cNvSpPr/>
          <p:nvPr/>
        </p:nvSpPr>
        <p:spPr>
          <a:xfrm flipH="1">
            <a:off x="5199120" y="4309200"/>
            <a:ext cx="231120" cy="8341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02" name="CustomShape 60"/>
          <p:cNvSpPr/>
          <p:nvPr/>
        </p:nvSpPr>
        <p:spPr>
          <a:xfrm flipH="1">
            <a:off x="5199120" y="4519080"/>
            <a:ext cx="231120" cy="6242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03" name="CustomShape 61"/>
          <p:cNvSpPr/>
          <p:nvPr/>
        </p:nvSpPr>
        <p:spPr>
          <a:xfrm flipH="1">
            <a:off x="5199120" y="4938480"/>
            <a:ext cx="231120" cy="2048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04" name="CustomShape 62"/>
          <p:cNvSpPr/>
          <p:nvPr/>
        </p:nvSpPr>
        <p:spPr>
          <a:xfrm flipH="1">
            <a:off x="5570280" y="4728600"/>
            <a:ext cx="231120" cy="4147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05" name="CustomShape 63"/>
          <p:cNvSpPr/>
          <p:nvPr/>
        </p:nvSpPr>
        <p:spPr>
          <a:xfrm flipH="1">
            <a:off x="5570280" y="4519080"/>
            <a:ext cx="231120" cy="6242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06" name="CustomShape 64"/>
          <p:cNvSpPr/>
          <p:nvPr/>
        </p:nvSpPr>
        <p:spPr>
          <a:xfrm flipH="1">
            <a:off x="5570280" y="4938480"/>
            <a:ext cx="231120" cy="2048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07" name="CustomShape 65"/>
          <p:cNvSpPr/>
          <p:nvPr/>
        </p:nvSpPr>
        <p:spPr>
          <a:xfrm flipH="1">
            <a:off x="5941800" y="4728600"/>
            <a:ext cx="231120" cy="4147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08" name="CustomShape 66"/>
          <p:cNvSpPr/>
          <p:nvPr/>
        </p:nvSpPr>
        <p:spPr>
          <a:xfrm flipH="1">
            <a:off x="5941800" y="4309200"/>
            <a:ext cx="231120" cy="8341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09" name="CustomShape 67"/>
          <p:cNvSpPr/>
          <p:nvPr/>
        </p:nvSpPr>
        <p:spPr>
          <a:xfrm flipH="1">
            <a:off x="5941800" y="4519080"/>
            <a:ext cx="231120" cy="6242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10" name="CustomShape 68"/>
          <p:cNvSpPr/>
          <p:nvPr/>
        </p:nvSpPr>
        <p:spPr>
          <a:xfrm flipH="1">
            <a:off x="5941800" y="4938480"/>
            <a:ext cx="231120" cy="2048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11" name="CustomShape 69"/>
          <p:cNvSpPr/>
          <p:nvPr/>
        </p:nvSpPr>
        <p:spPr>
          <a:xfrm flipH="1">
            <a:off x="6312960" y="4728600"/>
            <a:ext cx="231120" cy="4147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12" name="CustomShape 70"/>
          <p:cNvSpPr/>
          <p:nvPr/>
        </p:nvSpPr>
        <p:spPr>
          <a:xfrm flipH="1">
            <a:off x="6312960" y="4309200"/>
            <a:ext cx="231120" cy="8341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13" name="CustomShape 71"/>
          <p:cNvSpPr/>
          <p:nvPr/>
        </p:nvSpPr>
        <p:spPr>
          <a:xfrm flipH="1">
            <a:off x="6312960" y="4518720"/>
            <a:ext cx="231120" cy="6242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14" name="CustomShape 72"/>
          <p:cNvSpPr/>
          <p:nvPr/>
        </p:nvSpPr>
        <p:spPr>
          <a:xfrm flipH="1">
            <a:off x="6312960" y="4099320"/>
            <a:ext cx="231120" cy="104400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15" name="CustomShape 73"/>
          <p:cNvSpPr/>
          <p:nvPr/>
        </p:nvSpPr>
        <p:spPr>
          <a:xfrm flipH="1">
            <a:off x="6312960" y="4938120"/>
            <a:ext cx="231120" cy="2048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16" name="CustomShape 74"/>
          <p:cNvSpPr/>
          <p:nvPr/>
        </p:nvSpPr>
        <p:spPr>
          <a:xfrm flipH="1">
            <a:off x="6684480" y="4728600"/>
            <a:ext cx="231120" cy="4147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17" name="CustomShape 75"/>
          <p:cNvSpPr/>
          <p:nvPr/>
        </p:nvSpPr>
        <p:spPr>
          <a:xfrm flipH="1">
            <a:off x="6684480" y="4309200"/>
            <a:ext cx="231120" cy="8341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18" name="CustomShape 76"/>
          <p:cNvSpPr/>
          <p:nvPr/>
        </p:nvSpPr>
        <p:spPr>
          <a:xfrm flipH="1">
            <a:off x="6684480" y="4519080"/>
            <a:ext cx="231120" cy="6242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19" name="CustomShape 77"/>
          <p:cNvSpPr/>
          <p:nvPr/>
        </p:nvSpPr>
        <p:spPr>
          <a:xfrm flipH="1">
            <a:off x="6684480" y="4938480"/>
            <a:ext cx="231120" cy="2048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20" name="CustomShape 78"/>
          <p:cNvSpPr/>
          <p:nvPr/>
        </p:nvSpPr>
        <p:spPr>
          <a:xfrm flipH="1">
            <a:off x="7055640" y="4728600"/>
            <a:ext cx="231120" cy="4147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21" name="CustomShape 79"/>
          <p:cNvSpPr/>
          <p:nvPr/>
        </p:nvSpPr>
        <p:spPr>
          <a:xfrm flipH="1">
            <a:off x="7055640" y="4519080"/>
            <a:ext cx="231120" cy="6242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22" name="CustomShape 80"/>
          <p:cNvSpPr/>
          <p:nvPr/>
        </p:nvSpPr>
        <p:spPr>
          <a:xfrm flipH="1">
            <a:off x="7055640" y="4938480"/>
            <a:ext cx="231120" cy="2048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23" name="CustomShape 81"/>
          <p:cNvSpPr/>
          <p:nvPr/>
        </p:nvSpPr>
        <p:spPr>
          <a:xfrm flipH="1">
            <a:off x="7798320" y="4728600"/>
            <a:ext cx="231120" cy="4147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24" name="CustomShape 82"/>
          <p:cNvSpPr/>
          <p:nvPr/>
        </p:nvSpPr>
        <p:spPr>
          <a:xfrm flipH="1">
            <a:off x="7798320" y="4309200"/>
            <a:ext cx="231120" cy="8341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25" name="CustomShape 83"/>
          <p:cNvSpPr/>
          <p:nvPr/>
        </p:nvSpPr>
        <p:spPr>
          <a:xfrm flipH="1">
            <a:off x="7798320" y="4518720"/>
            <a:ext cx="231120" cy="6242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26" name="CustomShape 84"/>
          <p:cNvSpPr/>
          <p:nvPr/>
        </p:nvSpPr>
        <p:spPr>
          <a:xfrm flipH="1">
            <a:off x="7798320" y="4099320"/>
            <a:ext cx="231120" cy="104400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27" name="CustomShape 85"/>
          <p:cNvSpPr/>
          <p:nvPr/>
        </p:nvSpPr>
        <p:spPr>
          <a:xfrm flipH="1">
            <a:off x="7798320" y="4938120"/>
            <a:ext cx="231120" cy="2048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28" name="CustomShape 86"/>
          <p:cNvSpPr/>
          <p:nvPr/>
        </p:nvSpPr>
        <p:spPr>
          <a:xfrm flipH="1">
            <a:off x="8169840" y="4728600"/>
            <a:ext cx="231120" cy="4147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29" name="CustomShape 87"/>
          <p:cNvSpPr/>
          <p:nvPr/>
        </p:nvSpPr>
        <p:spPr>
          <a:xfrm flipH="1">
            <a:off x="8169840" y="4309200"/>
            <a:ext cx="231120" cy="8341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30" name="CustomShape 88"/>
          <p:cNvSpPr/>
          <p:nvPr/>
        </p:nvSpPr>
        <p:spPr>
          <a:xfrm flipH="1">
            <a:off x="8169840" y="4519080"/>
            <a:ext cx="231120" cy="6242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31" name="CustomShape 89"/>
          <p:cNvSpPr/>
          <p:nvPr/>
        </p:nvSpPr>
        <p:spPr>
          <a:xfrm flipH="1">
            <a:off x="8169840" y="4938480"/>
            <a:ext cx="231120" cy="2048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32" name="CustomShape 90"/>
          <p:cNvSpPr/>
          <p:nvPr/>
        </p:nvSpPr>
        <p:spPr>
          <a:xfrm flipH="1">
            <a:off x="7427160" y="4728600"/>
            <a:ext cx="231120" cy="4147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33" name="CustomShape 91"/>
          <p:cNvSpPr/>
          <p:nvPr/>
        </p:nvSpPr>
        <p:spPr>
          <a:xfrm flipH="1">
            <a:off x="7427160" y="4309200"/>
            <a:ext cx="231120" cy="8341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34" name="CustomShape 92"/>
          <p:cNvSpPr/>
          <p:nvPr/>
        </p:nvSpPr>
        <p:spPr>
          <a:xfrm flipH="1">
            <a:off x="7427160" y="4519080"/>
            <a:ext cx="231120" cy="6242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35" name="CustomShape 93"/>
          <p:cNvSpPr/>
          <p:nvPr/>
        </p:nvSpPr>
        <p:spPr>
          <a:xfrm flipH="1">
            <a:off x="7427160" y="4938480"/>
            <a:ext cx="231120" cy="2048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36" name="CustomShape 94"/>
          <p:cNvSpPr/>
          <p:nvPr/>
        </p:nvSpPr>
        <p:spPr>
          <a:xfrm flipH="1">
            <a:off x="8541000" y="4728600"/>
            <a:ext cx="231120" cy="4147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37" name="CustomShape 95"/>
          <p:cNvSpPr/>
          <p:nvPr/>
        </p:nvSpPr>
        <p:spPr>
          <a:xfrm flipH="1">
            <a:off x="8541000" y="4519080"/>
            <a:ext cx="231120" cy="6242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38" name="CustomShape 96"/>
          <p:cNvSpPr/>
          <p:nvPr/>
        </p:nvSpPr>
        <p:spPr>
          <a:xfrm flipH="1">
            <a:off x="8541000" y="4938480"/>
            <a:ext cx="231120" cy="2048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39" name="CustomShape 97"/>
          <p:cNvSpPr/>
          <p:nvPr/>
        </p:nvSpPr>
        <p:spPr>
          <a:xfrm flipH="1">
            <a:off x="8912520" y="4728600"/>
            <a:ext cx="231120" cy="4147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40" name="CustomShape 98"/>
          <p:cNvSpPr/>
          <p:nvPr/>
        </p:nvSpPr>
        <p:spPr>
          <a:xfrm flipH="1">
            <a:off x="8912520" y="4309200"/>
            <a:ext cx="231120" cy="83412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41" name="CustomShape 99"/>
          <p:cNvSpPr/>
          <p:nvPr/>
        </p:nvSpPr>
        <p:spPr>
          <a:xfrm flipH="1">
            <a:off x="8912520" y="4519080"/>
            <a:ext cx="231120" cy="6242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42" name="CustomShape 100"/>
          <p:cNvSpPr/>
          <p:nvPr/>
        </p:nvSpPr>
        <p:spPr>
          <a:xfrm flipH="1">
            <a:off x="8912520" y="4938480"/>
            <a:ext cx="231120" cy="204840"/>
          </a:xfrm>
          <a:prstGeom prst="round2SameRect">
            <a:avLst>
              <a:gd name="adj1" fmla="val 50000"/>
              <a:gd name="adj2" fmla="val 0"/>
            </a:avLst>
          </a:prstGeom>
          <a:solidFill>
            <a:schemeClr val="lt1">
              <a:alpha val="9020"/>
            </a:schemeClr>
          </a:solidFill>
          <a:ln>
            <a:noFill/>
          </a:ln>
        </p:spPr>
        <p:style>
          <a:lnRef idx="0"/>
          <a:fillRef idx="0"/>
          <a:effectRef idx="0"/>
          <a:fontRef idx="minor"/>
        </p:style>
      </p:sp>
      <p:sp>
        <p:nvSpPr>
          <p:cNvPr id="243" name="PlaceHolder 101"/>
          <p:cNvSpPr>
            <a:spLocks noGrp="1"/>
          </p:cNvSpPr>
          <p:nvPr>
            <p:ph type="title"/>
          </p:nvPr>
        </p:nvSpPr>
        <p:spPr>
          <a:xfrm>
            <a:off x="1388520" y="772560"/>
            <a:ext cx="6366600" cy="1863000"/>
          </a:xfrm>
          <a:prstGeom prst="rect">
            <a:avLst/>
          </a:prstGeom>
        </p:spPr>
        <p:txBody>
          <a:bodyPr tIns="91440" bIns="91440" anchor="ctr"/>
          <a:p>
            <a:pPr algn="ctr">
              <a:lnSpc>
                <a:spcPct val="100000"/>
              </a:lnSpc>
            </a:pPr>
            <a:r>
              <a:rPr b="1" lang="en-US" sz="8000" spc="-1" strike="noStrike">
                <a:solidFill>
                  <a:srgbClr val="ffffff"/>
                </a:solidFill>
                <a:uFill>
                  <a:solidFill>
                    <a:srgbClr val="ffffff"/>
                  </a:solidFill>
                </a:uFill>
                <a:latin typeface="Maven Pro"/>
                <a:ea typeface="Maven Pro"/>
              </a:rPr>
              <a:t>xx%</a:t>
            </a:r>
            <a:endParaRPr b="0" lang="en-US" sz="1400" spc="-1" strike="noStrike">
              <a:solidFill>
                <a:srgbClr val="000000"/>
              </a:solidFill>
              <a:uFill>
                <a:solidFill>
                  <a:srgbClr val="ffffff"/>
                </a:solidFill>
              </a:uFill>
              <a:latin typeface="Arial"/>
            </a:endParaRPr>
          </a:p>
        </p:txBody>
      </p:sp>
      <p:sp>
        <p:nvSpPr>
          <p:cNvPr id="244" name="PlaceHolder 102"/>
          <p:cNvSpPr>
            <a:spLocks noGrp="1"/>
          </p:cNvSpPr>
          <p:nvPr>
            <p:ph type="body"/>
          </p:nvPr>
        </p:nvSpPr>
        <p:spPr>
          <a:xfrm>
            <a:off x="1388520" y="2712240"/>
            <a:ext cx="6366600" cy="1110960"/>
          </a:xfrm>
          <a:prstGeom prst="rect">
            <a:avLst/>
          </a:prstGeom>
        </p:spPr>
        <p:txBody>
          <a:bodyPr tIns="91440" bIns="91440"/>
          <a:p>
            <a:pPr marL="432000" indent="-324000">
              <a:buClr>
                <a:srgbClr val="000000"/>
              </a:buClr>
              <a:buSzPct val="45000"/>
              <a:buFont typeface="Wingdings" charset="2"/>
              <a:buChar char=""/>
            </a:pPr>
            <a:r>
              <a:rPr b="0" lang="en-US" sz="1300" spc="-1" strike="noStrike">
                <a:solidFill>
                  <a:srgbClr val="000000"/>
                </a:solidFill>
                <a:uFill>
                  <a:solidFill>
                    <a:srgbClr val="ffffff"/>
                  </a:solidFill>
                </a:uFill>
                <a:latin typeface="Arial"/>
              </a:rPr>
              <a:t>Click to edit the outline text format</a:t>
            </a:r>
            <a:endParaRPr b="0" lang="en-US" sz="13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300" spc="-1" strike="noStrike">
                <a:solidFill>
                  <a:srgbClr val="000000"/>
                </a:solidFill>
                <a:uFill>
                  <a:solidFill>
                    <a:srgbClr val="ffffff"/>
                  </a:solidFill>
                </a:uFill>
                <a:latin typeface="Arial"/>
              </a:rPr>
              <a:t>Second Outline Level</a:t>
            </a:r>
            <a:endParaRPr b="0" lang="en-US" sz="13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300" spc="-1" strike="noStrike">
                <a:solidFill>
                  <a:srgbClr val="000000"/>
                </a:solidFill>
                <a:uFill>
                  <a:solidFill>
                    <a:srgbClr val="ffffff"/>
                  </a:solidFill>
                </a:uFill>
                <a:latin typeface="Arial"/>
              </a:rPr>
              <a:t>Third Outline Level</a:t>
            </a:r>
            <a:endParaRPr b="0" lang="en-US" sz="13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300" spc="-1" strike="noStrike">
                <a:solidFill>
                  <a:srgbClr val="000000"/>
                </a:solidFill>
                <a:uFill>
                  <a:solidFill>
                    <a:srgbClr val="ffffff"/>
                  </a:solidFill>
                </a:uFill>
                <a:latin typeface="Arial"/>
              </a:rPr>
              <a:t>Fourth Outline Level</a:t>
            </a:r>
            <a:endParaRPr b="0" lang="en-US" sz="13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1300" spc="-1" strike="noStrike">
                <a:solidFill>
                  <a:srgbClr val="000000"/>
                </a:solidFill>
                <a:uFill>
                  <a:solidFill>
                    <a:srgbClr val="ffffff"/>
                  </a:solidFill>
                </a:uFill>
                <a:latin typeface="Arial"/>
              </a:rPr>
              <a:t>Fifth Outline Level</a:t>
            </a:r>
            <a:endParaRPr b="0" lang="en-US" sz="13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1300" spc="-1" strike="noStrike">
                <a:solidFill>
                  <a:srgbClr val="000000"/>
                </a:solidFill>
                <a:uFill>
                  <a:solidFill>
                    <a:srgbClr val="ffffff"/>
                  </a:solidFill>
                </a:uFill>
                <a:latin typeface="Arial"/>
              </a:rPr>
              <a:t>Sixth Outline Level</a:t>
            </a:r>
            <a:endParaRPr b="0" lang="en-US" sz="13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1300" spc="-1" strike="noStrike">
                <a:solidFill>
                  <a:srgbClr val="000000"/>
                </a:solidFill>
                <a:uFill>
                  <a:solidFill>
                    <a:srgbClr val="ffffff"/>
                  </a:solidFill>
                </a:uFill>
                <a:latin typeface="Arial"/>
              </a:rPr>
              <a:t>Seventh Outline Level</a:t>
            </a:r>
            <a:endParaRPr b="0" lang="en-US" sz="1300" spc="-1" strike="noStrike">
              <a:solidFill>
                <a:srgbClr val="000000"/>
              </a:solidFill>
              <a:uFill>
                <a:solidFill>
                  <a:srgbClr val="ffffff"/>
                </a:solidFill>
              </a:uFill>
              <a:latin typeface="Arial"/>
            </a:endParaRPr>
          </a:p>
        </p:txBody>
      </p:sp>
      <p:sp>
        <p:nvSpPr>
          <p:cNvPr id="245" name="PlaceHolder 103"/>
          <p:cNvSpPr>
            <a:spLocks noGrp="1"/>
          </p:cNvSpPr>
          <p:nvPr>
            <p:ph type="sldNum"/>
          </p:nvPr>
        </p:nvSpPr>
        <p:spPr>
          <a:xfrm>
            <a:off x="8451000" y="4736880"/>
            <a:ext cx="548280" cy="393120"/>
          </a:xfrm>
          <a:prstGeom prst="rect">
            <a:avLst/>
          </a:prstGeom>
        </p:spPr>
        <p:txBody>
          <a:bodyPr tIns="91440" bIns="91440" anchor="ctr"/>
          <a:p>
            <a:pPr algn="r">
              <a:lnSpc>
                <a:spcPct val="100000"/>
              </a:lnSpc>
            </a:pPr>
            <a:fld id="{81B36179-B726-445A-A7D6-0AC8A5201DBB}" type="slidenum">
              <a:rPr b="0" lang="en-US" sz="900" spc="-1" strike="noStrike">
                <a:solidFill>
                  <a:srgbClr val="ffffff"/>
                </a:solidFill>
                <a:uFill>
                  <a:solidFill>
                    <a:srgbClr val="ffffff"/>
                  </a:solidFill>
                </a:uFill>
                <a:latin typeface="Nunito"/>
                <a:ea typeface="Nunito"/>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0" name="CustomShape 1"/>
          <p:cNvSpPr/>
          <p:nvPr/>
        </p:nvSpPr>
        <p:spPr>
          <a:xfrm rot="16200000">
            <a:off x="828720" y="502560"/>
            <a:ext cx="593640" cy="593640"/>
          </a:xfrm>
          <a:prstGeom prst="pie">
            <a:avLst>
              <a:gd name="adj1" fmla="val 10792838"/>
              <a:gd name="adj2" fmla="val 16200000"/>
            </a:avLst>
          </a:prstGeom>
          <a:solidFill>
            <a:schemeClr val="dk2">
              <a:alpha val="12549"/>
            </a:schemeClr>
          </a:solidFill>
          <a:ln>
            <a:noFill/>
          </a:ln>
        </p:spPr>
        <p:style>
          <a:lnRef idx="0"/>
          <a:fillRef idx="0"/>
          <a:effectRef idx="0"/>
          <a:fontRef idx="minor"/>
        </p:style>
      </p:sp>
      <p:sp>
        <p:nvSpPr>
          <p:cNvPr id="281" name="CustomShape 2"/>
          <p:cNvSpPr/>
          <p:nvPr/>
        </p:nvSpPr>
        <p:spPr>
          <a:xfrm rot="16200000">
            <a:off x="626040" y="299520"/>
            <a:ext cx="999000" cy="999000"/>
          </a:xfrm>
          <a:prstGeom prst="pie">
            <a:avLst>
              <a:gd name="adj1" fmla="val 10792838"/>
              <a:gd name="adj2" fmla="val 16200000"/>
            </a:avLst>
          </a:prstGeom>
          <a:solidFill>
            <a:schemeClr val="dk2">
              <a:alpha val="12549"/>
            </a:schemeClr>
          </a:solidFill>
          <a:ln>
            <a:noFill/>
          </a:ln>
        </p:spPr>
        <p:style>
          <a:lnRef idx="0"/>
          <a:fillRef idx="0"/>
          <a:effectRef idx="0"/>
          <a:fontRef idx="minor"/>
        </p:style>
      </p:sp>
      <p:sp>
        <p:nvSpPr>
          <p:cNvPr id="282" name="PlaceHolder 3"/>
          <p:cNvSpPr>
            <a:spLocks noGrp="1"/>
          </p:cNvSpPr>
          <p:nvPr>
            <p:ph type="title"/>
          </p:nvPr>
        </p:nvSpPr>
        <p:spPr>
          <a:xfrm>
            <a:off x="1303920" y="598680"/>
            <a:ext cx="7030080" cy="999000"/>
          </a:xfrm>
          <a:prstGeom prst="rect">
            <a:avLst/>
          </a:prstGeom>
        </p:spPr>
        <p:txBody>
          <a:bodyPr tIns="91440" bIns="91440"/>
          <a:p>
            <a:endParaRPr b="0" lang="en-US" sz="1400" spc="-1" strike="noStrike">
              <a:solidFill>
                <a:srgbClr val="000000"/>
              </a:solidFill>
              <a:uFill>
                <a:solidFill>
                  <a:srgbClr val="ffffff"/>
                </a:solidFill>
              </a:uFill>
              <a:latin typeface="Arial"/>
            </a:endParaRPr>
          </a:p>
        </p:txBody>
      </p:sp>
      <p:sp>
        <p:nvSpPr>
          <p:cNvPr id="283" name="PlaceHolder 4"/>
          <p:cNvSpPr>
            <a:spLocks noGrp="1"/>
          </p:cNvSpPr>
          <p:nvPr>
            <p:ph type="sldNum"/>
          </p:nvPr>
        </p:nvSpPr>
        <p:spPr>
          <a:xfrm>
            <a:off x="8451000" y="4736880"/>
            <a:ext cx="548280" cy="393120"/>
          </a:xfrm>
          <a:prstGeom prst="rect">
            <a:avLst/>
          </a:prstGeom>
        </p:spPr>
        <p:txBody>
          <a:bodyPr tIns="91440" bIns="91440" anchor="ctr"/>
          <a:p>
            <a:pPr algn="r">
              <a:lnSpc>
                <a:spcPct val="100000"/>
              </a:lnSpc>
            </a:pPr>
            <a:fld id="{D14B8FC7-8EEF-443B-88E4-52E68AA8E664}" type="slidenum">
              <a:rPr b="0" lang="en-US" sz="900" spc="-1" strike="noStrike">
                <a:solidFill>
                  <a:srgbClr val="424242"/>
                </a:solidFill>
                <a:uFill>
                  <a:solidFill>
                    <a:srgbClr val="ffffff"/>
                  </a:solidFill>
                </a:uFill>
                <a:latin typeface="Nunito"/>
                <a:ea typeface="Nunito"/>
              </a:rPr>
              <a:t>&lt;number&gt;</a:t>
            </a:fld>
            <a:endParaRPr b="0" lang="en-US" sz="1400" spc="-1" strike="noStrike">
              <a:solidFill>
                <a:srgbClr val="000000"/>
              </a:solidFill>
              <a:uFill>
                <a:solidFill>
                  <a:srgbClr val="ffffff"/>
                </a:solidFill>
              </a:uFill>
              <a:latin typeface="Times New Roman"/>
            </a:endParaRPr>
          </a:p>
        </p:txBody>
      </p:sp>
      <p:sp>
        <p:nvSpPr>
          <p:cNvPr id="284" name="PlaceHolder 5"/>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37.xml"/><Relationship Id="rId5"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5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5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jpeg"/><Relationship Id="rId3" Type="http://schemas.openxmlformats.org/officeDocument/2006/relationships/slideLayout" Target="../slideLayouts/slideLayout53.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7.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27.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png"/><Relationship Id="rId3" Type="http://schemas.openxmlformats.org/officeDocument/2006/relationships/slideLayout" Target="../slideLayouts/slideLayout37.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slideLayout" Target="../slideLayouts/slideLayout37.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jpeg"/><Relationship Id="rId3" Type="http://schemas.openxmlformats.org/officeDocument/2006/relationships/slideLayout" Target="../slideLayouts/slideLayout37.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TextShape 1"/>
          <p:cNvSpPr txBox="1"/>
          <p:nvPr/>
        </p:nvSpPr>
        <p:spPr>
          <a:xfrm>
            <a:off x="366840" y="1613880"/>
            <a:ext cx="6175080" cy="1872720"/>
          </a:xfrm>
          <a:prstGeom prst="rect">
            <a:avLst/>
          </a:prstGeom>
          <a:noFill/>
          <a:ln>
            <a:noFill/>
          </a:ln>
        </p:spPr>
        <p:txBody>
          <a:bodyPr tIns="91440" bIns="91440" anchor="ctr"/>
          <a:p>
            <a:pPr>
              <a:lnSpc>
                <a:spcPct val="100000"/>
              </a:lnSpc>
            </a:pPr>
            <a:r>
              <a:rPr b="1" lang="en-US" sz="3600" spc="-1" strike="noStrike">
                <a:solidFill>
                  <a:srgbClr val="ffffff"/>
                </a:solidFill>
                <a:uFill>
                  <a:solidFill>
                    <a:srgbClr val="ffffff"/>
                  </a:solidFill>
                </a:uFill>
                <a:latin typeface="Maven Pro"/>
                <a:ea typeface="Maven Pro"/>
              </a:rPr>
              <a:t>The Screwballs</a:t>
            </a:r>
            <a:r>
              <a:rPr b="1" lang="en-US" sz="3600" spc="-1" strike="noStrike">
                <a:solidFill>
                  <a:srgbClr val="ffffff"/>
                </a:solidFill>
                <a:uFill>
                  <a:solidFill>
                    <a:srgbClr val="ffffff"/>
                  </a:solidFill>
                </a:uFill>
                <a:latin typeface="Maven Pro"/>
                <a:ea typeface="Maven Pro"/>
              </a:rPr>
              <a:t>
</a:t>
            </a:r>
            <a:r>
              <a:rPr b="1" lang="en-US" sz="3600" spc="-1" strike="noStrike">
                <a:solidFill>
                  <a:srgbClr val="ffffff"/>
                </a:solidFill>
                <a:uFill>
                  <a:solidFill>
                    <a:srgbClr val="ffffff"/>
                  </a:solidFill>
                </a:uFill>
                <a:latin typeface="Maven Pro"/>
                <a:ea typeface="Maven Pro"/>
              </a:rPr>
              <a:t>Sprint 3 Review</a:t>
            </a:r>
            <a:endParaRPr b="0" lang="en-US" sz="1400" spc="-1" strike="noStrike">
              <a:solidFill>
                <a:srgbClr val="000000"/>
              </a:solidFill>
              <a:uFill>
                <a:solidFill>
                  <a:srgbClr val="ffffff"/>
                </a:solidFill>
              </a:uFill>
              <a:latin typeface="Arial"/>
            </a:endParaRPr>
          </a:p>
        </p:txBody>
      </p:sp>
      <p:sp>
        <p:nvSpPr>
          <p:cNvPr id="325" name="TextShape 2"/>
          <p:cNvSpPr txBox="1"/>
          <p:nvPr/>
        </p:nvSpPr>
        <p:spPr>
          <a:xfrm>
            <a:off x="824040" y="3596400"/>
            <a:ext cx="4044600" cy="695160"/>
          </a:xfrm>
          <a:prstGeom prst="rect">
            <a:avLst/>
          </a:prstGeom>
          <a:noFill/>
          <a:ln>
            <a:noFill/>
          </a:ln>
        </p:spPr>
        <p:txBody>
          <a:bodyPr tIns="91440" bIns="91440"/>
          <a:p>
            <a:pPr>
              <a:lnSpc>
                <a:spcPct val="100000"/>
              </a:lnSpc>
            </a:pPr>
            <a:r>
              <a:rPr b="0" lang="en-US" sz="1600" spc="-1" strike="noStrike">
                <a:solidFill>
                  <a:srgbClr val="ffffff"/>
                </a:solidFill>
                <a:uFill>
                  <a:solidFill>
                    <a:srgbClr val="ffffff"/>
                  </a:solidFill>
                </a:uFill>
                <a:latin typeface="Nunito"/>
                <a:ea typeface="Nunito"/>
              </a:rPr>
              <a:t>Chloe Brooke, Anna Buchele, Andrew Holmes, Paige Pfenninger</a:t>
            </a:r>
            <a:endParaRPr b="0" lang="en-US" sz="32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TextShape 1"/>
          <p:cNvSpPr txBox="1"/>
          <p:nvPr/>
        </p:nvSpPr>
        <p:spPr>
          <a:xfrm>
            <a:off x="1388520" y="74520"/>
            <a:ext cx="6366600" cy="668880"/>
          </a:xfrm>
          <a:prstGeom prst="rect">
            <a:avLst/>
          </a:prstGeom>
          <a:noFill/>
          <a:ln>
            <a:noFill/>
          </a:ln>
        </p:spPr>
        <p:txBody>
          <a:bodyPr tIns="91440" bIns="91440" anchor="ctr"/>
          <a:p>
            <a:pPr algn="ctr">
              <a:lnSpc>
                <a:spcPct val="100000"/>
              </a:lnSpc>
            </a:pPr>
            <a:r>
              <a:rPr b="1" lang="en-US" sz="3600" spc="-1" strike="noStrike">
                <a:solidFill>
                  <a:srgbClr val="ffffff"/>
                </a:solidFill>
                <a:uFill>
                  <a:solidFill>
                    <a:srgbClr val="ffffff"/>
                  </a:solidFill>
                </a:uFill>
                <a:latin typeface="Maven Pro"/>
                <a:ea typeface="Maven Pro"/>
              </a:rPr>
              <a:t>Player 2 Obstacles</a:t>
            </a:r>
            <a:endParaRPr b="0" lang="en-US" sz="1400" spc="-1" strike="noStrike">
              <a:solidFill>
                <a:srgbClr val="000000"/>
              </a:solidFill>
              <a:uFill>
                <a:solidFill>
                  <a:srgbClr val="ffffff"/>
                </a:solidFill>
              </a:uFill>
              <a:latin typeface="Arial"/>
            </a:endParaRPr>
          </a:p>
        </p:txBody>
      </p:sp>
      <p:sp>
        <p:nvSpPr>
          <p:cNvPr id="359" name="CustomShape 2"/>
          <p:cNvSpPr/>
          <p:nvPr/>
        </p:nvSpPr>
        <p:spPr>
          <a:xfrm>
            <a:off x="6198480" y="874800"/>
            <a:ext cx="1736280" cy="328320"/>
          </a:xfrm>
          <a:prstGeom prst="rect">
            <a:avLst/>
          </a:prstGeom>
          <a:noFill/>
          <a:ln>
            <a:noFill/>
          </a:ln>
        </p:spPr>
        <p:style>
          <a:lnRef idx="0"/>
          <a:fillRef idx="0"/>
          <a:effectRef idx="0"/>
          <a:fontRef idx="minor"/>
        </p:style>
        <p:txBody>
          <a:bodyPr tIns="91440" bIns="91440"/>
          <a:p>
            <a:pPr algn="ctr">
              <a:lnSpc>
                <a:spcPct val="100000"/>
              </a:lnSpc>
            </a:pPr>
            <a:r>
              <a:rPr b="0" lang="en-US" sz="1400" spc="-1" strike="noStrike">
                <a:solidFill>
                  <a:srgbClr val="ffffff"/>
                </a:solidFill>
                <a:uFill>
                  <a:solidFill>
                    <a:srgbClr val="ffffff"/>
                  </a:solidFill>
                </a:uFill>
                <a:latin typeface="Maven Pro"/>
                <a:ea typeface="Maven Pro"/>
              </a:rPr>
              <a:t>Shoot the Moon</a:t>
            </a:r>
            <a:endParaRPr b="0" lang="en-US" sz="1800" spc="-1" strike="noStrike">
              <a:solidFill>
                <a:srgbClr val="000000"/>
              </a:solidFill>
              <a:uFill>
                <a:solidFill>
                  <a:srgbClr val="ffffff"/>
                </a:solidFill>
              </a:uFill>
              <a:latin typeface="Arial"/>
            </a:endParaRPr>
          </a:p>
        </p:txBody>
      </p:sp>
      <p:sp>
        <p:nvSpPr>
          <p:cNvPr id="360" name="CustomShape 3"/>
          <p:cNvSpPr/>
          <p:nvPr/>
        </p:nvSpPr>
        <p:spPr>
          <a:xfrm>
            <a:off x="1171440" y="874800"/>
            <a:ext cx="1477800" cy="328320"/>
          </a:xfrm>
          <a:prstGeom prst="rect">
            <a:avLst/>
          </a:prstGeom>
          <a:noFill/>
          <a:ln>
            <a:noFill/>
          </a:ln>
        </p:spPr>
        <p:style>
          <a:lnRef idx="0"/>
          <a:fillRef idx="0"/>
          <a:effectRef idx="0"/>
          <a:fontRef idx="minor"/>
        </p:style>
        <p:txBody>
          <a:bodyPr tIns="91440" bIns="91440"/>
          <a:p>
            <a:pPr algn="ctr">
              <a:lnSpc>
                <a:spcPct val="100000"/>
              </a:lnSpc>
            </a:pPr>
            <a:r>
              <a:rPr b="0" lang="en-US" sz="1400" spc="-1" strike="noStrike">
                <a:solidFill>
                  <a:srgbClr val="ffffff"/>
                </a:solidFill>
                <a:uFill>
                  <a:solidFill>
                    <a:srgbClr val="ffffff"/>
                  </a:solidFill>
                </a:uFill>
                <a:latin typeface="Maven Pro"/>
                <a:ea typeface="Maven Pro"/>
              </a:rPr>
              <a:t>Popper</a:t>
            </a:r>
            <a:endParaRPr b="0" lang="en-US" sz="1800" spc="-1" strike="noStrike">
              <a:solidFill>
                <a:srgbClr val="000000"/>
              </a:solidFill>
              <a:uFill>
                <a:solidFill>
                  <a:srgbClr val="ffffff"/>
                </a:solidFill>
              </a:uFill>
              <a:latin typeface="Arial"/>
            </a:endParaRPr>
          </a:p>
        </p:txBody>
      </p:sp>
      <p:sp>
        <p:nvSpPr>
          <p:cNvPr id="361" name="CustomShape 4"/>
          <p:cNvSpPr/>
          <p:nvPr/>
        </p:nvSpPr>
        <p:spPr>
          <a:xfrm>
            <a:off x="740160" y="3386880"/>
            <a:ext cx="2340720" cy="974520"/>
          </a:xfrm>
          <a:prstGeom prst="rect">
            <a:avLst/>
          </a:prstGeom>
          <a:noFill/>
          <a:ln>
            <a:noFill/>
          </a:ln>
        </p:spPr>
        <p:style>
          <a:lnRef idx="0"/>
          <a:fillRef idx="0"/>
          <a:effectRef idx="0"/>
          <a:fontRef idx="minor"/>
        </p:style>
        <p:txBody>
          <a:bodyPr tIns="91440" bIns="91440"/>
          <a:p>
            <a:pPr algn="ctr">
              <a:lnSpc>
                <a:spcPct val="100000"/>
              </a:lnSpc>
            </a:pPr>
            <a:r>
              <a:rPr b="0" lang="en-US" sz="1400" spc="-1" strike="noStrike">
                <a:solidFill>
                  <a:srgbClr val="ffffff"/>
                </a:solidFill>
                <a:uFill>
                  <a:solidFill>
                    <a:srgbClr val="ffffff"/>
                  </a:solidFill>
                </a:uFill>
                <a:latin typeface="Maven Pro"/>
                <a:ea typeface="Maven Pro"/>
              </a:rPr>
              <a:t>Controlled using a button that actuates a solenoid</a:t>
            </a:r>
            <a:endParaRPr b="0" lang="en-US" sz="1800" spc="-1" strike="noStrike">
              <a:solidFill>
                <a:srgbClr val="000000"/>
              </a:solidFill>
              <a:uFill>
                <a:solidFill>
                  <a:srgbClr val="ffffff"/>
                </a:solidFill>
              </a:uFill>
              <a:latin typeface="Arial"/>
            </a:endParaRPr>
          </a:p>
        </p:txBody>
      </p:sp>
      <p:sp>
        <p:nvSpPr>
          <p:cNvPr id="362" name="CustomShape 5"/>
          <p:cNvSpPr/>
          <p:nvPr/>
        </p:nvSpPr>
        <p:spPr>
          <a:xfrm>
            <a:off x="5617080" y="3386880"/>
            <a:ext cx="2898720" cy="974520"/>
          </a:xfrm>
          <a:prstGeom prst="rect">
            <a:avLst/>
          </a:prstGeom>
          <a:noFill/>
          <a:ln>
            <a:noFill/>
          </a:ln>
        </p:spPr>
        <p:style>
          <a:lnRef idx="0"/>
          <a:fillRef idx="0"/>
          <a:effectRef idx="0"/>
          <a:fontRef idx="minor"/>
        </p:style>
        <p:txBody>
          <a:bodyPr tIns="91440" bIns="91440"/>
          <a:p>
            <a:pPr algn="ctr">
              <a:lnSpc>
                <a:spcPct val="100000"/>
              </a:lnSpc>
            </a:pPr>
            <a:r>
              <a:rPr b="0" lang="en-US" sz="1400" spc="-1" strike="noStrike">
                <a:solidFill>
                  <a:srgbClr val="ffffff"/>
                </a:solidFill>
                <a:uFill>
                  <a:solidFill>
                    <a:srgbClr val="ffffff"/>
                  </a:solidFill>
                </a:uFill>
                <a:latin typeface="Maven Pro"/>
                <a:ea typeface="Maven Pro"/>
              </a:rPr>
              <a:t>Controlled using a slide pot that actuates a servo (work in progress)</a:t>
            </a:r>
            <a:endParaRPr b="0" lang="en-US" sz="1800" spc="-1" strike="noStrike">
              <a:solidFill>
                <a:srgbClr val="000000"/>
              </a:solidFill>
              <a:uFill>
                <a:solidFill>
                  <a:srgbClr val="ffffff"/>
                </a:solidFill>
              </a:uFill>
              <a:latin typeface="Arial"/>
            </a:endParaRPr>
          </a:p>
        </p:txBody>
      </p:sp>
      <p:pic>
        <p:nvPicPr>
          <p:cNvPr id="363" name="Shape 352" descr=""/>
          <p:cNvPicPr/>
          <p:nvPr/>
        </p:nvPicPr>
        <p:blipFill>
          <a:blip r:embed="rId1"/>
          <a:srcRect l="8862" t="19966" r="18509" b="8378"/>
          <a:stretch/>
        </p:blipFill>
        <p:spPr>
          <a:xfrm>
            <a:off x="704880" y="1524240"/>
            <a:ext cx="2410920" cy="1783800"/>
          </a:xfrm>
          <a:prstGeom prst="rect">
            <a:avLst/>
          </a:prstGeom>
          <a:ln>
            <a:noFill/>
          </a:ln>
        </p:spPr>
      </p:pic>
      <p:pic>
        <p:nvPicPr>
          <p:cNvPr id="364" name="Shape 353" descr=""/>
          <p:cNvPicPr/>
          <p:nvPr/>
        </p:nvPicPr>
        <p:blipFill>
          <a:blip r:embed="rId2"/>
          <a:stretch/>
        </p:blipFill>
        <p:spPr>
          <a:xfrm>
            <a:off x="7090920" y="1732320"/>
            <a:ext cx="2009520" cy="1367280"/>
          </a:xfrm>
          <a:prstGeom prst="rect">
            <a:avLst/>
          </a:prstGeom>
          <a:ln>
            <a:noFill/>
          </a:ln>
        </p:spPr>
      </p:pic>
      <p:pic>
        <p:nvPicPr>
          <p:cNvPr id="365" name="Shape 354" descr=""/>
          <p:cNvPicPr/>
          <p:nvPr/>
        </p:nvPicPr>
        <p:blipFill>
          <a:blip r:embed="rId3"/>
          <a:stretch/>
        </p:blipFill>
        <p:spPr>
          <a:xfrm>
            <a:off x="4870080" y="1353960"/>
            <a:ext cx="2124000" cy="212400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TextShape 1"/>
          <p:cNvSpPr txBox="1"/>
          <p:nvPr/>
        </p:nvSpPr>
        <p:spPr>
          <a:xfrm>
            <a:off x="1303920" y="598680"/>
            <a:ext cx="7030080" cy="999000"/>
          </a:xfrm>
          <a:prstGeom prst="rect">
            <a:avLst/>
          </a:prstGeom>
          <a:noFill/>
          <a:ln>
            <a:noFill/>
          </a:ln>
        </p:spPr>
        <p:txBody>
          <a:bodyPr tIns="91440" bIns="91440"/>
          <a:p>
            <a:pPr>
              <a:lnSpc>
                <a:spcPct val="100000"/>
              </a:lnSpc>
            </a:pPr>
            <a:r>
              <a:rPr b="1" lang="en-US" sz="2800" spc="-1" strike="noStrike">
                <a:solidFill>
                  <a:srgbClr val="424242"/>
                </a:solidFill>
                <a:uFill>
                  <a:solidFill>
                    <a:srgbClr val="ffffff"/>
                  </a:solidFill>
                </a:uFill>
                <a:latin typeface="Maven Pro"/>
                <a:ea typeface="Maven Pro"/>
              </a:rPr>
              <a:t>Tilt Maze</a:t>
            </a:r>
            <a:endParaRPr b="0" lang="en-US" sz="1400" spc="-1" strike="noStrike">
              <a:solidFill>
                <a:srgbClr val="000000"/>
              </a:solidFill>
              <a:uFill>
                <a:solidFill>
                  <a:srgbClr val="ffffff"/>
                </a:solidFill>
              </a:uFill>
              <a:latin typeface="Arial"/>
            </a:endParaRPr>
          </a:p>
        </p:txBody>
      </p:sp>
      <p:pic>
        <p:nvPicPr>
          <p:cNvPr id="367" name="Shape 360" descr=""/>
          <p:cNvPicPr/>
          <p:nvPr/>
        </p:nvPicPr>
        <p:blipFill>
          <a:blip r:embed="rId1"/>
          <a:stretch/>
        </p:blipFill>
        <p:spPr>
          <a:xfrm>
            <a:off x="2658600" y="1598040"/>
            <a:ext cx="4320720" cy="3240360"/>
          </a:xfrm>
          <a:prstGeom prst="rect">
            <a:avLst/>
          </a:prstGeom>
          <a:ln>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TextShape 1"/>
          <p:cNvSpPr txBox="1"/>
          <p:nvPr/>
        </p:nvSpPr>
        <p:spPr>
          <a:xfrm>
            <a:off x="1303920" y="598680"/>
            <a:ext cx="7030080" cy="999000"/>
          </a:xfrm>
          <a:prstGeom prst="rect">
            <a:avLst/>
          </a:prstGeom>
          <a:noFill/>
          <a:ln>
            <a:noFill/>
          </a:ln>
        </p:spPr>
        <p:txBody>
          <a:bodyPr tIns="91440" bIns="91440"/>
          <a:p>
            <a:pPr>
              <a:lnSpc>
                <a:spcPct val="100000"/>
              </a:lnSpc>
            </a:pPr>
            <a:r>
              <a:rPr b="1" lang="en-US" sz="2800" spc="-1" strike="noStrike">
                <a:solidFill>
                  <a:srgbClr val="424242"/>
                </a:solidFill>
                <a:uFill>
                  <a:solidFill>
                    <a:srgbClr val="ffffff"/>
                  </a:solidFill>
                </a:uFill>
                <a:latin typeface="Maven Pro"/>
                <a:ea typeface="Maven Pro"/>
              </a:rPr>
              <a:t>Weeble Wobble</a:t>
            </a:r>
            <a:endParaRPr b="0" lang="en-US" sz="1400" spc="-1" strike="noStrike">
              <a:solidFill>
                <a:srgbClr val="000000"/>
              </a:solidFill>
              <a:uFill>
                <a:solidFill>
                  <a:srgbClr val="ffffff"/>
                </a:solidFill>
              </a:uFill>
              <a:latin typeface="Arial"/>
            </a:endParaRPr>
          </a:p>
        </p:txBody>
      </p:sp>
      <p:pic>
        <p:nvPicPr>
          <p:cNvPr id="369" name="Shape 366" descr=""/>
          <p:cNvPicPr/>
          <p:nvPr/>
        </p:nvPicPr>
        <p:blipFill>
          <a:blip r:embed="rId1"/>
          <a:stretch/>
        </p:blipFill>
        <p:spPr>
          <a:xfrm>
            <a:off x="2411280" y="1598040"/>
            <a:ext cx="4320720" cy="324036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TextShape 1"/>
          <p:cNvSpPr txBox="1"/>
          <p:nvPr/>
        </p:nvSpPr>
        <p:spPr>
          <a:xfrm>
            <a:off x="1303920" y="598680"/>
            <a:ext cx="7030080" cy="999000"/>
          </a:xfrm>
          <a:prstGeom prst="rect">
            <a:avLst/>
          </a:prstGeom>
          <a:noFill/>
          <a:ln>
            <a:noFill/>
          </a:ln>
        </p:spPr>
        <p:txBody>
          <a:bodyPr tIns="91440" bIns="91440"/>
          <a:p>
            <a:pPr>
              <a:lnSpc>
                <a:spcPct val="100000"/>
              </a:lnSpc>
            </a:pPr>
            <a:r>
              <a:rPr b="1" lang="en-US" sz="2800" spc="-1" strike="noStrike">
                <a:solidFill>
                  <a:srgbClr val="424242"/>
                </a:solidFill>
                <a:uFill>
                  <a:solidFill>
                    <a:srgbClr val="ffffff"/>
                  </a:solidFill>
                </a:uFill>
                <a:latin typeface="Maven Pro"/>
                <a:ea typeface="Maven Pro"/>
              </a:rPr>
              <a:t>Popper</a:t>
            </a:r>
            <a:endParaRPr b="0" lang="en-US" sz="1400" spc="-1" strike="noStrike">
              <a:solidFill>
                <a:srgbClr val="000000"/>
              </a:solidFill>
              <a:uFill>
                <a:solidFill>
                  <a:srgbClr val="ffffff"/>
                </a:solidFill>
              </a:uFill>
              <a:latin typeface="Arial"/>
            </a:endParaRPr>
          </a:p>
        </p:txBody>
      </p:sp>
      <p:pic>
        <p:nvPicPr>
          <p:cNvPr id="371" name="Shape 372" descr=""/>
          <p:cNvPicPr/>
          <p:nvPr/>
        </p:nvPicPr>
        <p:blipFill>
          <a:blip r:embed="rId1"/>
          <a:stretch/>
        </p:blipFill>
        <p:spPr>
          <a:xfrm>
            <a:off x="152280" y="1750320"/>
            <a:ext cx="4320720" cy="3240360"/>
          </a:xfrm>
          <a:prstGeom prst="rect">
            <a:avLst/>
          </a:prstGeom>
          <a:ln>
            <a:noFill/>
          </a:ln>
        </p:spPr>
      </p:pic>
      <p:pic>
        <p:nvPicPr>
          <p:cNvPr id="372" name="Shape 373" descr=""/>
          <p:cNvPicPr/>
          <p:nvPr/>
        </p:nvPicPr>
        <p:blipFill>
          <a:blip r:embed="rId2"/>
          <a:stretch/>
        </p:blipFill>
        <p:spPr>
          <a:xfrm>
            <a:off x="4626000" y="1750320"/>
            <a:ext cx="4320720" cy="324036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TextShape 1"/>
          <p:cNvSpPr txBox="1"/>
          <p:nvPr/>
        </p:nvSpPr>
        <p:spPr>
          <a:xfrm>
            <a:off x="736560" y="1919880"/>
            <a:ext cx="2742120" cy="1500120"/>
          </a:xfrm>
          <a:prstGeom prst="rect">
            <a:avLst/>
          </a:prstGeom>
          <a:noFill/>
          <a:ln>
            <a:noFill/>
          </a:ln>
        </p:spPr>
        <p:txBody>
          <a:bodyPr tIns="91440" bIns="91440"/>
          <a:p>
            <a:pPr>
              <a:lnSpc>
                <a:spcPct val="100000"/>
              </a:lnSpc>
            </a:pPr>
            <a:r>
              <a:rPr b="1" lang="en-US" sz="2800" spc="-1" strike="noStrike">
                <a:solidFill>
                  <a:srgbClr val="424242"/>
                </a:solidFill>
                <a:uFill>
                  <a:solidFill>
                    <a:srgbClr val="ffffff"/>
                  </a:solidFill>
                </a:uFill>
                <a:latin typeface="Maven Pro"/>
                <a:ea typeface="Maven Pro"/>
              </a:rPr>
              <a:t>Start and End Conditions</a:t>
            </a:r>
            <a:endParaRPr b="0" lang="en-US" sz="1400" spc="-1" strike="noStrike">
              <a:solidFill>
                <a:srgbClr val="000000"/>
              </a:solidFill>
              <a:uFill>
                <a:solidFill>
                  <a:srgbClr val="ffffff"/>
                </a:solidFill>
              </a:uFill>
              <a:latin typeface="Arial"/>
            </a:endParaRPr>
          </a:p>
        </p:txBody>
      </p:sp>
      <p:pic>
        <p:nvPicPr>
          <p:cNvPr id="374" name="Shape 379" descr=""/>
          <p:cNvPicPr/>
          <p:nvPr/>
        </p:nvPicPr>
        <p:blipFill>
          <a:blip r:embed="rId1"/>
          <a:stretch/>
        </p:blipFill>
        <p:spPr>
          <a:xfrm>
            <a:off x="4226760" y="0"/>
            <a:ext cx="3889800" cy="514332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TextShape 1"/>
          <p:cNvSpPr txBox="1"/>
          <p:nvPr/>
        </p:nvSpPr>
        <p:spPr>
          <a:xfrm>
            <a:off x="1303920" y="598680"/>
            <a:ext cx="7030080" cy="999000"/>
          </a:xfrm>
          <a:prstGeom prst="rect">
            <a:avLst/>
          </a:prstGeom>
          <a:noFill/>
          <a:ln>
            <a:noFill/>
          </a:ln>
        </p:spPr>
        <p:txBody>
          <a:bodyPr tIns="91440" bIns="91440"/>
          <a:p>
            <a:pPr>
              <a:lnSpc>
                <a:spcPct val="100000"/>
              </a:lnSpc>
            </a:pPr>
            <a:r>
              <a:rPr b="1" lang="en-US" sz="2800" spc="-1" strike="noStrike">
                <a:solidFill>
                  <a:srgbClr val="424242"/>
                </a:solidFill>
                <a:uFill>
                  <a:solidFill>
                    <a:srgbClr val="ffffff"/>
                  </a:solidFill>
                </a:uFill>
                <a:latin typeface="Maven Pro"/>
                <a:ea typeface="Maven Pro"/>
              </a:rPr>
              <a:t>Start Stop Conditions</a:t>
            </a:r>
            <a:endParaRPr b="0" lang="en-US" sz="1400" spc="-1" strike="noStrike">
              <a:solidFill>
                <a:srgbClr val="000000"/>
              </a:solidFill>
              <a:uFill>
                <a:solidFill>
                  <a:srgbClr val="ffffff"/>
                </a:solidFill>
              </a:uFill>
              <a:latin typeface="Arial"/>
            </a:endParaRPr>
          </a:p>
        </p:txBody>
      </p:sp>
      <p:pic>
        <p:nvPicPr>
          <p:cNvPr id="376" name="Shape 385" descr=""/>
          <p:cNvPicPr/>
          <p:nvPr/>
        </p:nvPicPr>
        <p:blipFill>
          <a:blip r:embed="rId1"/>
          <a:stretch/>
        </p:blipFill>
        <p:spPr>
          <a:xfrm>
            <a:off x="2411280" y="1645920"/>
            <a:ext cx="4320720" cy="324036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TextShape 1"/>
          <p:cNvSpPr txBox="1"/>
          <p:nvPr/>
        </p:nvSpPr>
        <p:spPr>
          <a:xfrm>
            <a:off x="1303920" y="598680"/>
            <a:ext cx="7030080" cy="999000"/>
          </a:xfrm>
          <a:prstGeom prst="rect">
            <a:avLst/>
          </a:prstGeom>
          <a:noFill/>
          <a:ln>
            <a:noFill/>
          </a:ln>
        </p:spPr>
        <p:txBody>
          <a:bodyPr tIns="91440" bIns="91440"/>
          <a:p>
            <a:pPr>
              <a:lnSpc>
                <a:spcPct val="100000"/>
              </a:lnSpc>
            </a:pPr>
            <a:r>
              <a:rPr b="1" lang="en-US" sz="2800" spc="-1" strike="noStrike">
                <a:solidFill>
                  <a:srgbClr val="424242"/>
                </a:solidFill>
                <a:uFill>
                  <a:solidFill>
                    <a:srgbClr val="ffffff"/>
                  </a:solidFill>
                </a:uFill>
                <a:latin typeface="Maven Pro"/>
                <a:ea typeface="Maven Pro"/>
              </a:rPr>
              <a:t>Lessons Learned</a:t>
            </a:r>
            <a:endParaRPr b="0" lang="en-US" sz="1400" spc="-1" strike="noStrike">
              <a:solidFill>
                <a:srgbClr val="000000"/>
              </a:solidFill>
              <a:uFill>
                <a:solidFill>
                  <a:srgbClr val="ffffff"/>
                </a:solidFill>
              </a:uFill>
              <a:latin typeface="Arial"/>
            </a:endParaRPr>
          </a:p>
        </p:txBody>
      </p:sp>
      <p:sp>
        <p:nvSpPr>
          <p:cNvPr id="378" name="TextShape 2"/>
          <p:cNvSpPr txBox="1"/>
          <p:nvPr/>
        </p:nvSpPr>
        <p:spPr>
          <a:xfrm>
            <a:off x="1303920" y="1990080"/>
            <a:ext cx="7030080" cy="2541240"/>
          </a:xfrm>
          <a:prstGeom prst="rect">
            <a:avLst/>
          </a:prstGeom>
          <a:noFill/>
          <a:ln>
            <a:noFill/>
          </a:ln>
        </p:spPr>
        <p:txBody>
          <a:bodyPr tIns="91440" bIns="91440"/>
          <a:p>
            <a:pPr marL="457200" indent="-342720">
              <a:lnSpc>
                <a:spcPct val="100000"/>
              </a:lnSpc>
              <a:buClr>
                <a:srgbClr val="424242"/>
              </a:buClr>
              <a:buFont typeface="Nunito"/>
              <a:buChar char="●"/>
            </a:pPr>
            <a:r>
              <a:rPr b="0" lang="en-US" sz="1800" spc="-1" strike="noStrike">
                <a:solidFill>
                  <a:srgbClr val="424242"/>
                </a:solidFill>
                <a:uFill>
                  <a:solidFill>
                    <a:srgbClr val="ffffff"/>
                  </a:solidFill>
                </a:uFill>
                <a:latin typeface="Nunito"/>
                <a:ea typeface="Nunito"/>
              </a:rPr>
              <a:t>Digital pins on the microcontroller can overwrite each other. When it happens, you will be sad.</a:t>
            </a:r>
            <a:endParaRPr b="0" lang="en-US" sz="1400" spc="-1" strike="noStrike">
              <a:solidFill>
                <a:srgbClr val="000000"/>
              </a:solidFill>
              <a:uFill>
                <a:solidFill>
                  <a:srgbClr val="ffffff"/>
                </a:solidFill>
              </a:uFill>
              <a:latin typeface="Arial"/>
            </a:endParaRPr>
          </a:p>
          <a:p>
            <a:pPr marL="457200" indent="-342720">
              <a:lnSpc>
                <a:spcPct val="100000"/>
              </a:lnSpc>
              <a:buClr>
                <a:srgbClr val="424242"/>
              </a:buClr>
              <a:buFont typeface="Nunito"/>
              <a:buChar char="●"/>
            </a:pPr>
            <a:r>
              <a:rPr b="0" lang="en-US" sz="1800" spc="-1" strike="noStrike">
                <a:solidFill>
                  <a:srgbClr val="424242"/>
                </a:solidFill>
                <a:uFill>
                  <a:solidFill>
                    <a:srgbClr val="ffffff"/>
                  </a:solidFill>
                </a:uFill>
                <a:latin typeface="Nunito"/>
                <a:ea typeface="Nunito"/>
              </a:rPr>
              <a:t>Read the reviews when shopping online</a:t>
            </a:r>
            <a:endParaRPr b="0" lang="en-US" sz="1400" spc="-1" strike="noStrike">
              <a:solidFill>
                <a:srgbClr val="000000"/>
              </a:solidFill>
              <a:uFill>
                <a:solidFill>
                  <a:srgbClr val="ffffff"/>
                </a:solidFill>
              </a:uFill>
              <a:latin typeface="Arial"/>
            </a:endParaRPr>
          </a:p>
          <a:p>
            <a:pPr marL="457200" indent="-342720">
              <a:lnSpc>
                <a:spcPct val="100000"/>
              </a:lnSpc>
              <a:buClr>
                <a:srgbClr val="424242"/>
              </a:buClr>
              <a:buFont typeface="Nunito"/>
              <a:buChar char="●"/>
            </a:pPr>
            <a:r>
              <a:rPr b="0" lang="en-US" sz="1800" spc="-1" strike="noStrike">
                <a:solidFill>
                  <a:srgbClr val="424242"/>
                </a:solidFill>
                <a:uFill>
                  <a:solidFill>
                    <a:srgbClr val="ffffff"/>
                  </a:solidFill>
                </a:uFill>
                <a:latin typeface="Nunito"/>
                <a:ea typeface="Nunito"/>
              </a:rPr>
              <a:t>When using Arduinos, death is inevitable</a:t>
            </a:r>
            <a:endParaRPr b="0" lang="en-US" sz="1400" spc="-1" strike="noStrike">
              <a:solidFill>
                <a:srgbClr val="000000"/>
              </a:solidFill>
              <a:uFill>
                <a:solidFill>
                  <a:srgbClr val="ffffff"/>
                </a:solidFill>
              </a:uFill>
              <a:latin typeface="Arial"/>
            </a:endParaRPr>
          </a:p>
          <a:p>
            <a:pPr marL="457200" indent="-342720">
              <a:lnSpc>
                <a:spcPct val="100000"/>
              </a:lnSpc>
              <a:buClr>
                <a:srgbClr val="424242"/>
              </a:buClr>
              <a:buFont typeface="Nunito"/>
              <a:buChar char="●"/>
            </a:pPr>
            <a:r>
              <a:rPr b="0" lang="en-US" sz="1800" spc="-1" strike="noStrike">
                <a:solidFill>
                  <a:srgbClr val="424242"/>
                </a:solidFill>
                <a:uFill>
                  <a:solidFill>
                    <a:srgbClr val="ffffff"/>
                  </a:solidFill>
                </a:uFill>
                <a:latin typeface="Nunito"/>
                <a:ea typeface="Nunito"/>
              </a:rPr>
              <a:t>We might soon change our name to Screwed Ball Scramble</a:t>
            </a:r>
            <a:endParaRPr b="0" lang="en-US" sz="1400" spc="-1" strike="noStrike">
              <a:solidFill>
                <a:srgbClr val="000000"/>
              </a:solidFill>
              <a:uFill>
                <a:solidFill>
                  <a:srgbClr val="ffffff"/>
                </a:solidFill>
              </a:uFill>
              <a:latin typeface="Arial"/>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TextShape 1"/>
          <p:cNvSpPr txBox="1"/>
          <p:nvPr/>
        </p:nvSpPr>
        <p:spPr>
          <a:xfrm>
            <a:off x="1303920" y="598680"/>
            <a:ext cx="7030080" cy="999000"/>
          </a:xfrm>
          <a:prstGeom prst="rect">
            <a:avLst/>
          </a:prstGeom>
          <a:noFill/>
          <a:ln>
            <a:noFill/>
          </a:ln>
        </p:spPr>
        <p:txBody>
          <a:bodyPr tIns="91440" bIns="91440"/>
          <a:p>
            <a:pPr>
              <a:lnSpc>
                <a:spcPct val="100000"/>
              </a:lnSpc>
            </a:pPr>
            <a:r>
              <a:rPr b="1" lang="en-US" sz="2800" spc="-1" strike="noStrike">
                <a:solidFill>
                  <a:srgbClr val="424242"/>
                </a:solidFill>
                <a:uFill>
                  <a:solidFill>
                    <a:srgbClr val="ffffff"/>
                  </a:solidFill>
                </a:uFill>
                <a:latin typeface="Maven Pro"/>
                <a:ea typeface="Maven Pro"/>
              </a:rPr>
              <a:t>Development Plan</a:t>
            </a:r>
            <a:endParaRPr b="0" lang="en-US" sz="1400" spc="-1" strike="noStrike">
              <a:solidFill>
                <a:srgbClr val="000000"/>
              </a:solidFill>
              <a:uFill>
                <a:solidFill>
                  <a:srgbClr val="ffffff"/>
                </a:solidFill>
              </a:uFill>
              <a:latin typeface="Arial"/>
            </a:endParaRPr>
          </a:p>
        </p:txBody>
      </p:sp>
      <p:sp>
        <p:nvSpPr>
          <p:cNvPr id="380" name="TextShape 2"/>
          <p:cNvSpPr txBox="1"/>
          <p:nvPr/>
        </p:nvSpPr>
        <p:spPr>
          <a:xfrm>
            <a:off x="927000" y="1469520"/>
            <a:ext cx="7407000" cy="3268800"/>
          </a:xfrm>
          <a:prstGeom prst="rect">
            <a:avLst/>
          </a:prstGeom>
          <a:noFill/>
          <a:ln>
            <a:noFill/>
          </a:ln>
        </p:spPr>
        <p:txBody>
          <a:bodyPr tIns="91440" bIns="91440"/>
          <a:p>
            <a:pPr>
              <a:lnSpc>
                <a:spcPct val="100000"/>
              </a:lnSpc>
            </a:pPr>
            <a:r>
              <a:rPr b="0" lang="en-US" sz="1400" spc="-1" strike="noStrike">
                <a:solidFill>
                  <a:srgbClr val="424242"/>
                </a:solidFill>
                <a:uFill>
                  <a:solidFill>
                    <a:srgbClr val="ffffff"/>
                  </a:solidFill>
                </a:uFill>
                <a:latin typeface="Nunito"/>
                <a:ea typeface="Nunito"/>
              </a:rPr>
              <a:t>Goals for next sprint:</a:t>
            </a:r>
            <a:endParaRPr b="0" lang="en-US" sz="1400" spc="-1" strike="noStrike">
              <a:solidFill>
                <a:srgbClr val="000000"/>
              </a:solidFill>
              <a:uFill>
                <a:solidFill>
                  <a:srgbClr val="ffffff"/>
                </a:solidFill>
              </a:uFill>
              <a:latin typeface="Arial"/>
            </a:endParaRPr>
          </a:p>
          <a:p>
            <a:pPr marL="457200" indent="-317160">
              <a:lnSpc>
                <a:spcPct val="100000"/>
              </a:lnSpc>
              <a:buClr>
                <a:srgbClr val="424242"/>
              </a:buClr>
              <a:buFont typeface="Nunito"/>
              <a:buChar char="●"/>
            </a:pPr>
            <a:r>
              <a:rPr b="0" lang="en-US" sz="1400" spc="-1" strike="noStrike">
                <a:solidFill>
                  <a:srgbClr val="424242"/>
                </a:solidFill>
                <a:uFill>
                  <a:solidFill>
                    <a:srgbClr val="ffffff"/>
                  </a:solidFill>
                </a:uFill>
                <a:latin typeface="Nunito"/>
                <a:ea typeface="Nunito"/>
              </a:rPr>
              <a:t>Complete construction of the base</a:t>
            </a:r>
            <a:endParaRPr b="0" lang="en-US" sz="1400" spc="-1" strike="noStrike">
              <a:solidFill>
                <a:srgbClr val="000000"/>
              </a:solidFill>
              <a:uFill>
                <a:solidFill>
                  <a:srgbClr val="ffffff"/>
                </a:solidFill>
              </a:uFill>
              <a:latin typeface="Arial"/>
            </a:endParaRPr>
          </a:p>
          <a:p>
            <a:pPr marL="457200" indent="-317160">
              <a:lnSpc>
                <a:spcPct val="100000"/>
              </a:lnSpc>
              <a:buClr>
                <a:srgbClr val="424242"/>
              </a:buClr>
              <a:buFont typeface="Nunito"/>
              <a:buChar char="●"/>
            </a:pPr>
            <a:r>
              <a:rPr b="0" lang="en-US" sz="1400" spc="-1" strike="noStrike">
                <a:solidFill>
                  <a:srgbClr val="424242"/>
                </a:solidFill>
                <a:uFill>
                  <a:solidFill>
                    <a:srgbClr val="ffffff"/>
                  </a:solidFill>
                </a:uFill>
                <a:latin typeface="Nunito"/>
                <a:ea typeface="Nunito"/>
              </a:rPr>
              <a:t>Mount obstacles to the playing field</a:t>
            </a:r>
            <a:endParaRPr b="0" lang="en-US" sz="1400" spc="-1" strike="noStrike">
              <a:solidFill>
                <a:srgbClr val="000000"/>
              </a:solidFill>
              <a:uFill>
                <a:solidFill>
                  <a:srgbClr val="ffffff"/>
                </a:solidFill>
              </a:uFill>
              <a:latin typeface="Arial"/>
            </a:endParaRPr>
          </a:p>
          <a:p>
            <a:pPr marL="457200" indent="-317160">
              <a:lnSpc>
                <a:spcPct val="100000"/>
              </a:lnSpc>
              <a:buClr>
                <a:srgbClr val="424242"/>
              </a:buClr>
              <a:buFont typeface="Nunito"/>
              <a:buChar char="●"/>
            </a:pPr>
            <a:r>
              <a:rPr b="0" lang="en-US" sz="1400" spc="-1" strike="noStrike">
                <a:solidFill>
                  <a:srgbClr val="424242"/>
                </a:solidFill>
                <a:uFill>
                  <a:solidFill>
                    <a:srgbClr val="ffffff"/>
                  </a:solidFill>
                </a:uFill>
                <a:latin typeface="Nunito"/>
                <a:ea typeface="Nunito"/>
              </a:rPr>
              <a:t>Create static connections between obstacles</a:t>
            </a:r>
            <a:endParaRPr b="0" lang="en-US" sz="1400" spc="-1" strike="noStrike">
              <a:solidFill>
                <a:srgbClr val="000000"/>
              </a:solidFill>
              <a:uFill>
                <a:solidFill>
                  <a:srgbClr val="ffffff"/>
                </a:solidFill>
              </a:uFill>
              <a:latin typeface="Arial"/>
            </a:endParaRPr>
          </a:p>
          <a:p>
            <a:pPr marL="457200" indent="-317160">
              <a:lnSpc>
                <a:spcPct val="100000"/>
              </a:lnSpc>
              <a:buClr>
                <a:srgbClr val="424242"/>
              </a:buClr>
              <a:buFont typeface="Nunito"/>
              <a:buChar char="●"/>
            </a:pPr>
            <a:r>
              <a:rPr b="0" lang="en-US" sz="1400" spc="-1" strike="noStrike">
                <a:solidFill>
                  <a:srgbClr val="424242"/>
                </a:solidFill>
                <a:uFill>
                  <a:solidFill>
                    <a:srgbClr val="ffffff"/>
                  </a:solidFill>
                </a:uFill>
                <a:latin typeface="Nunito"/>
                <a:ea typeface="Nunito"/>
              </a:rPr>
              <a:t>Finish code logic behind obstacles</a:t>
            </a:r>
            <a:endParaRPr b="0" lang="en-US" sz="1400" spc="-1" strike="noStrike">
              <a:solidFill>
                <a:srgbClr val="000000"/>
              </a:solidFill>
              <a:uFill>
                <a:solidFill>
                  <a:srgbClr val="ffffff"/>
                </a:solidFill>
              </a:uFill>
              <a:latin typeface="Arial"/>
            </a:endParaRPr>
          </a:p>
          <a:p>
            <a:pPr marL="457200" indent="-317160">
              <a:lnSpc>
                <a:spcPct val="100000"/>
              </a:lnSpc>
              <a:buClr>
                <a:srgbClr val="424242"/>
              </a:buClr>
              <a:buFont typeface="Nunito"/>
              <a:buChar char="●"/>
            </a:pPr>
            <a:r>
              <a:rPr b="0" lang="en-US" sz="1400" spc="-1" strike="noStrike">
                <a:solidFill>
                  <a:srgbClr val="424242"/>
                </a:solidFill>
                <a:uFill>
                  <a:solidFill>
                    <a:srgbClr val="ffffff"/>
                  </a:solidFill>
                </a:uFill>
                <a:latin typeface="Nunito"/>
                <a:ea typeface="Nunito"/>
              </a:rPr>
              <a:t>Design and fabricate the control panels </a:t>
            </a:r>
            <a:endParaRPr b="0" lang="en-US" sz="1400" spc="-1" strike="noStrike">
              <a:solidFill>
                <a:srgbClr val="000000"/>
              </a:solidFill>
              <a:uFill>
                <a:solidFill>
                  <a:srgbClr val="ffffff"/>
                </a:solidFill>
              </a:uFill>
              <a:latin typeface="Arial"/>
            </a:endParaRPr>
          </a:p>
          <a:p>
            <a:pPr marL="457200" indent="-317160">
              <a:lnSpc>
                <a:spcPct val="100000"/>
              </a:lnSpc>
              <a:buClr>
                <a:srgbClr val="424242"/>
              </a:buClr>
              <a:buFont typeface="Nunito"/>
              <a:buChar char="●"/>
            </a:pPr>
            <a:r>
              <a:rPr b="0" lang="en-US" sz="1400" spc="-1" strike="noStrike">
                <a:solidFill>
                  <a:srgbClr val="424242"/>
                </a:solidFill>
                <a:uFill>
                  <a:solidFill>
                    <a:srgbClr val="ffffff"/>
                  </a:solidFill>
                </a:uFill>
                <a:latin typeface="Nunito"/>
                <a:ea typeface="Nunito"/>
              </a:rPr>
              <a:t>Make the game space themed </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TextShape 1"/>
          <p:cNvSpPr txBox="1"/>
          <p:nvPr/>
        </p:nvSpPr>
        <p:spPr>
          <a:xfrm>
            <a:off x="1303920" y="598680"/>
            <a:ext cx="7030080" cy="999000"/>
          </a:xfrm>
          <a:prstGeom prst="rect">
            <a:avLst/>
          </a:prstGeom>
          <a:noFill/>
          <a:ln>
            <a:noFill/>
          </a:ln>
        </p:spPr>
        <p:txBody>
          <a:bodyPr tIns="91440" bIns="91440"/>
          <a:p>
            <a:pPr>
              <a:lnSpc>
                <a:spcPct val="100000"/>
              </a:lnSpc>
            </a:pPr>
            <a:r>
              <a:rPr b="1" lang="en-US" sz="2800" spc="-1" strike="noStrike">
                <a:solidFill>
                  <a:srgbClr val="424242"/>
                </a:solidFill>
                <a:uFill>
                  <a:solidFill>
                    <a:srgbClr val="ffffff"/>
                  </a:solidFill>
                </a:uFill>
                <a:latin typeface="Maven Pro"/>
                <a:ea typeface="Maven Pro"/>
              </a:rPr>
              <a:t>Development Plan</a:t>
            </a:r>
            <a:endParaRPr b="0" lang="en-US" sz="1400" spc="-1" strike="noStrike">
              <a:solidFill>
                <a:srgbClr val="000000"/>
              </a:solidFill>
              <a:uFill>
                <a:solidFill>
                  <a:srgbClr val="ffffff"/>
                </a:solidFill>
              </a:uFill>
              <a:latin typeface="Arial"/>
            </a:endParaRPr>
          </a:p>
        </p:txBody>
      </p:sp>
      <p:sp>
        <p:nvSpPr>
          <p:cNvPr id="382" name="TextShape 2"/>
          <p:cNvSpPr txBox="1"/>
          <p:nvPr/>
        </p:nvSpPr>
        <p:spPr>
          <a:xfrm>
            <a:off x="927000" y="1469520"/>
            <a:ext cx="7407000" cy="3268800"/>
          </a:xfrm>
          <a:prstGeom prst="rect">
            <a:avLst/>
          </a:prstGeom>
          <a:noFill/>
          <a:ln>
            <a:noFill/>
          </a:ln>
        </p:spPr>
        <p:txBody>
          <a:bodyPr tIns="91440" bIns="91440"/>
          <a:p>
            <a:pPr>
              <a:lnSpc>
                <a:spcPct val="100000"/>
              </a:lnSpc>
            </a:pPr>
            <a:r>
              <a:rPr b="0" lang="en-US" sz="1400" spc="-1" strike="noStrike">
                <a:solidFill>
                  <a:srgbClr val="424242"/>
                </a:solidFill>
                <a:uFill>
                  <a:solidFill>
                    <a:srgbClr val="ffffff"/>
                  </a:solidFill>
                </a:uFill>
                <a:latin typeface="Nunito"/>
                <a:ea typeface="Nunito"/>
              </a:rPr>
              <a:t>Biggest potential problems:</a:t>
            </a:r>
            <a:endParaRPr b="0" lang="en-US" sz="1400" spc="-1" strike="noStrike">
              <a:solidFill>
                <a:srgbClr val="000000"/>
              </a:solidFill>
              <a:uFill>
                <a:solidFill>
                  <a:srgbClr val="ffffff"/>
                </a:solidFill>
              </a:uFill>
              <a:latin typeface="Arial"/>
            </a:endParaRPr>
          </a:p>
          <a:p>
            <a:pPr marL="457200" indent="-317160">
              <a:lnSpc>
                <a:spcPct val="100000"/>
              </a:lnSpc>
              <a:buClr>
                <a:srgbClr val="424242"/>
              </a:buClr>
              <a:buFont typeface="Nunito"/>
              <a:buChar char="●"/>
            </a:pPr>
            <a:r>
              <a:rPr b="0" lang="en-US" sz="1400" spc="-1" strike="noStrike">
                <a:solidFill>
                  <a:srgbClr val="424242"/>
                </a:solidFill>
                <a:uFill>
                  <a:solidFill>
                    <a:srgbClr val="ffffff"/>
                  </a:solidFill>
                </a:uFill>
                <a:latin typeface="Nunito"/>
                <a:ea typeface="Nunito"/>
              </a:rPr>
              <a:t>Securely attaching everything to the base while maintaining a usable ramp for the ball to slide down  </a:t>
            </a:r>
            <a:endParaRPr b="0" lang="en-US" sz="1400" spc="-1" strike="noStrike">
              <a:solidFill>
                <a:srgbClr val="000000"/>
              </a:solidFill>
              <a:uFill>
                <a:solidFill>
                  <a:srgbClr val="ffffff"/>
                </a:solidFill>
              </a:uFill>
              <a:latin typeface="Arial"/>
            </a:endParaRPr>
          </a:p>
          <a:p>
            <a:pPr lvl="1" marL="914400" indent="-317160">
              <a:lnSpc>
                <a:spcPct val="100000"/>
              </a:lnSpc>
              <a:buClr>
                <a:srgbClr val="424242"/>
              </a:buClr>
              <a:buFont typeface="Nunito"/>
              <a:buChar char="○"/>
            </a:pPr>
            <a:r>
              <a:rPr b="0" lang="en-US" sz="1400" spc="-1" strike="noStrike">
                <a:solidFill>
                  <a:srgbClr val="424242"/>
                </a:solidFill>
                <a:uFill>
                  <a:solidFill>
                    <a:srgbClr val="ffffff"/>
                  </a:solidFill>
                </a:uFill>
                <a:latin typeface="Nunito"/>
                <a:ea typeface="Nunito"/>
              </a:rPr>
              <a:t>Solution: design pillars around the attachment points to direct the ball downwards</a:t>
            </a:r>
            <a:endParaRPr b="0" lang="en-US" sz="1400" spc="-1" strike="noStrike">
              <a:solidFill>
                <a:srgbClr val="000000"/>
              </a:solidFill>
              <a:uFill>
                <a:solidFill>
                  <a:srgbClr val="ffffff"/>
                </a:solidFill>
              </a:uFill>
              <a:latin typeface="Arial"/>
            </a:endParaRPr>
          </a:p>
          <a:p>
            <a:pPr marL="457200" indent="-317160">
              <a:lnSpc>
                <a:spcPct val="115000"/>
              </a:lnSpc>
              <a:buClr>
                <a:srgbClr val="424242"/>
              </a:buClr>
              <a:buFont typeface="Nunito"/>
              <a:buChar char="●"/>
            </a:pPr>
            <a:r>
              <a:rPr b="0" lang="en-US" sz="1400" spc="-1" strike="noStrike">
                <a:solidFill>
                  <a:srgbClr val="424242"/>
                </a:solidFill>
                <a:uFill>
                  <a:solidFill>
                    <a:srgbClr val="ffffff"/>
                  </a:solidFill>
                </a:uFill>
                <a:latin typeface="Nunito"/>
                <a:ea typeface="Nunito"/>
              </a:rPr>
              <a:t>Wire management</a:t>
            </a:r>
            <a:endParaRPr b="0" lang="en-US" sz="1400" spc="-1" strike="noStrike">
              <a:solidFill>
                <a:srgbClr val="000000"/>
              </a:solidFill>
              <a:uFill>
                <a:solidFill>
                  <a:srgbClr val="ffffff"/>
                </a:solidFill>
              </a:uFill>
              <a:latin typeface="Arial"/>
            </a:endParaRPr>
          </a:p>
          <a:p>
            <a:pPr lvl="1" marL="914400" indent="-317160">
              <a:lnSpc>
                <a:spcPct val="115000"/>
              </a:lnSpc>
              <a:buClr>
                <a:srgbClr val="424242"/>
              </a:buClr>
              <a:buFont typeface="Nunito"/>
              <a:buChar char="○"/>
            </a:pPr>
            <a:r>
              <a:rPr b="0" lang="en-US" sz="1400" spc="-1" strike="noStrike">
                <a:solidFill>
                  <a:srgbClr val="424242"/>
                </a:solidFill>
                <a:uFill>
                  <a:solidFill>
                    <a:srgbClr val="ffffff"/>
                  </a:solidFill>
                </a:uFill>
                <a:latin typeface="Nunito"/>
                <a:ea typeface="Nunito"/>
              </a:rPr>
              <a:t>Solution: start using protoboards instead of bread boards. Make electrical system early</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TextShape 1"/>
          <p:cNvSpPr txBox="1"/>
          <p:nvPr/>
        </p:nvSpPr>
        <p:spPr>
          <a:xfrm>
            <a:off x="1303920" y="598680"/>
            <a:ext cx="7030080" cy="999000"/>
          </a:xfrm>
          <a:prstGeom prst="rect">
            <a:avLst/>
          </a:prstGeom>
          <a:noFill/>
          <a:ln>
            <a:noFill/>
          </a:ln>
        </p:spPr>
        <p:txBody>
          <a:bodyPr tIns="91440" bIns="91440"/>
          <a:p>
            <a:pPr>
              <a:lnSpc>
                <a:spcPct val="100000"/>
              </a:lnSpc>
            </a:pPr>
            <a:r>
              <a:rPr b="1" lang="en-US" sz="2800" spc="-1" strike="noStrike">
                <a:solidFill>
                  <a:srgbClr val="424242"/>
                </a:solidFill>
                <a:uFill>
                  <a:solidFill>
                    <a:srgbClr val="ffffff"/>
                  </a:solidFill>
                </a:uFill>
                <a:latin typeface="Maven Pro"/>
                <a:ea typeface="Maven Pro"/>
              </a:rPr>
              <a:t>Questions:</a:t>
            </a:r>
            <a:endParaRPr b="0" lang="en-US" sz="1400" spc="-1" strike="noStrike">
              <a:solidFill>
                <a:srgbClr val="000000"/>
              </a:solidFill>
              <a:uFill>
                <a:solidFill>
                  <a:srgbClr val="ffffff"/>
                </a:solidFill>
              </a:uFill>
              <a:latin typeface="Arial"/>
            </a:endParaRPr>
          </a:p>
        </p:txBody>
      </p:sp>
      <p:sp>
        <p:nvSpPr>
          <p:cNvPr id="384" name="TextShape 2"/>
          <p:cNvSpPr txBox="1"/>
          <p:nvPr/>
        </p:nvSpPr>
        <p:spPr>
          <a:xfrm>
            <a:off x="1303920" y="1990080"/>
            <a:ext cx="7030080" cy="2541240"/>
          </a:xfrm>
          <a:prstGeom prst="rect">
            <a:avLst/>
          </a:prstGeom>
          <a:noFill/>
          <a:ln>
            <a:noFill/>
          </a:ln>
        </p:spPr>
        <p:txBody>
          <a:bodyPr tIns="91440" bIns="91440"/>
          <a:p>
            <a:pPr marL="457200" indent="-380520">
              <a:lnSpc>
                <a:spcPct val="100000"/>
              </a:lnSpc>
              <a:buClr>
                <a:srgbClr val="424242"/>
              </a:buClr>
              <a:buFont typeface="Nunito"/>
              <a:buChar char="●"/>
            </a:pPr>
            <a:r>
              <a:rPr b="0" lang="en-US" sz="2400" spc="-1" strike="noStrike">
                <a:solidFill>
                  <a:srgbClr val="424242"/>
                </a:solidFill>
                <a:uFill>
                  <a:solidFill>
                    <a:srgbClr val="ffffff"/>
                  </a:solidFill>
                </a:uFill>
                <a:latin typeface="Nunito"/>
                <a:ea typeface="Nunito"/>
              </a:rPr>
              <a:t>What two colors should our game be?</a:t>
            </a:r>
            <a:endParaRPr b="0" lang="en-US" sz="1400" spc="-1" strike="noStrike">
              <a:solidFill>
                <a:srgbClr val="000000"/>
              </a:solidFill>
              <a:uFill>
                <a:solidFill>
                  <a:srgbClr val="ffffff"/>
                </a:solidFill>
              </a:uFill>
              <a:latin typeface="Arial"/>
            </a:endParaRPr>
          </a:p>
          <a:p>
            <a:pPr marL="457200" indent="-380520">
              <a:lnSpc>
                <a:spcPct val="100000"/>
              </a:lnSpc>
              <a:buClr>
                <a:srgbClr val="424242"/>
              </a:buClr>
              <a:buFont typeface="Nunito"/>
              <a:buChar char="●"/>
            </a:pPr>
            <a:r>
              <a:rPr b="0" lang="en-US" sz="2400" spc="-1" strike="noStrike">
                <a:solidFill>
                  <a:srgbClr val="424242"/>
                </a:solidFill>
                <a:uFill>
                  <a:solidFill>
                    <a:srgbClr val="ffffff"/>
                  </a:solidFill>
                </a:uFill>
                <a:latin typeface="Nunito"/>
                <a:ea typeface="Nunito"/>
              </a:rPr>
              <a:t>Do you think we are overlooking anything?</a:t>
            </a:r>
            <a:endParaRPr b="0" lang="en-US" sz="1400" spc="-1" strike="noStrike">
              <a:solidFill>
                <a:srgbClr val="000000"/>
              </a:solidFill>
              <a:uFill>
                <a:solidFill>
                  <a:srgbClr val="ffffff"/>
                </a:solidFill>
              </a:uFill>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TextShape 1"/>
          <p:cNvSpPr txBox="1"/>
          <p:nvPr/>
        </p:nvSpPr>
        <p:spPr>
          <a:xfrm>
            <a:off x="1303920" y="598680"/>
            <a:ext cx="3482280" cy="1589760"/>
          </a:xfrm>
          <a:prstGeom prst="rect">
            <a:avLst/>
          </a:prstGeom>
          <a:noFill/>
          <a:ln>
            <a:noFill/>
          </a:ln>
        </p:spPr>
        <p:txBody>
          <a:bodyPr tIns="91440" bIns="91440"/>
          <a:p>
            <a:pPr>
              <a:lnSpc>
                <a:spcPct val="100000"/>
              </a:lnSpc>
            </a:pPr>
            <a:r>
              <a:rPr b="1" lang="en-US" sz="2800" spc="-1" strike="noStrike">
                <a:solidFill>
                  <a:srgbClr val="424242"/>
                </a:solidFill>
                <a:uFill>
                  <a:solidFill>
                    <a:srgbClr val="ffffff"/>
                  </a:solidFill>
                </a:uFill>
                <a:latin typeface="Maven Pro"/>
                <a:ea typeface="Maven Pro"/>
              </a:rPr>
              <a:t>Review: Screwball Scramble</a:t>
            </a:r>
            <a:endParaRPr b="0" lang="en-US" sz="1400" spc="-1" strike="noStrike">
              <a:solidFill>
                <a:srgbClr val="000000"/>
              </a:solidFill>
              <a:uFill>
                <a:solidFill>
                  <a:srgbClr val="ffffff"/>
                </a:solidFill>
              </a:uFill>
              <a:latin typeface="Arial"/>
            </a:endParaRPr>
          </a:p>
        </p:txBody>
      </p:sp>
      <p:sp>
        <p:nvSpPr>
          <p:cNvPr id="327" name="TextShape 2"/>
          <p:cNvSpPr txBox="1"/>
          <p:nvPr/>
        </p:nvSpPr>
        <p:spPr>
          <a:xfrm>
            <a:off x="1303920" y="1743120"/>
            <a:ext cx="3311640" cy="2221560"/>
          </a:xfrm>
          <a:prstGeom prst="rect">
            <a:avLst/>
          </a:prstGeom>
          <a:noFill/>
          <a:ln>
            <a:noFill/>
          </a:ln>
        </p:spPr>
        <p:txBody>
          <a:bodyPr tIns="91440" bIns="91440"/>
          <a:p>
            <a:pPr>
              <a:lnSpc>
                <a:spcPct val="100000"/>
              </a:lnSpc>
            </a:pPr>
            <a:r>
              <a:rPr b="0" lang="en-US" sz="1300" spc="-1" strike="noStrike">
                <a:solidFill>
                  <a:srgbClr val="424242"/>
                </a:solidFill>
                <a:uFill>
                  <a:solidFill>
                    <a:srgbClr val="ffffff"/>
                  </a:solidFill>
                </a:uFill>
                <a:latin typeface="Nunito"/>
                <a:ea typeface="Nunito"/>
              </a:rPr>
              <a:t>Objective: You and your teammate must work together to get the ball to the end of the obstacle course. Some of the obstacles will require the work of both teammates (e.g. one player passes the ball, another catches), and the game isn’t won unless both teammates get their ball through the obstacles. </a:t>
            </a:r>
            <a:endParaRPr b="0" lang="en-US" sz="1400" spc="-1" strike="noStrike">
              <a:solidFill>
                <a:srgbClr val="000000"/>
              </a:solidFill>
              <a:uFill>
                <a:solidFill>
                  <a:srgbClr val="ffffff"/>
                </a:solidFill>
              </a:uFill>
              <a:latin typeface="Arial"/>
            </a:endParaRPr>
          </a:p>
          <a:p>
            <a:pPr>
              <a:lnSpc>
                <a:spcPct val="100000"/>
              </a:lnSpc>
            </a:pPr>
            <a:r>
              <a:rPr b="0" lang="en-US" sz="1300" spc="-1" strike="noStrike">
                <a:solidFill>
                  <a:srgbClr val="424242"/>
                </a:solidFill>
                <a:uFill>
                  <a:solidFill>
                    <a:srgbClr val="ffffff"/>
                  </a:solidFill>
                </a:uFill>
                <a:latin typeface="Nunito"/>
                <a:ea typeface="Nunito"/>
              </a:rPr>
              <a:t>Scoring: The game is scored based on how quickly the players can move their balls through the obstacles. </a:t>
            </a:r>
            <a:endParaRPr b="0" lang="en-US" sz="1400" spc="-1" strike="noStrike">
              <a:solidFill>
                <a:srgbClr val="000000"/>
              </a:solidFill>
              <a:uFill>
                <a:solidFill>
                  <a:srgbClr val="ffffff"/>
                </a:solidFill>
              </a:uFill>
              <a:latin typeface="Arial"/>
            </a:endParaRPr>
          </a:p>
        </p:txBody>
      </p:sp>
      <p:pic>
        <p:nvPicPr>
          <p:cNvPr id="328" name="Shape 285" descr=""/>
          <p:cNvPicPr/>
          <p:nvPr/>
        </p:nvPicPr>
        <p:blipFill>
          <a:blip r:embed="rId1"/>
          <a:stretch/>
        </p:blipFill>
        <p:spPr>
          <a:xfrm>
            <a:off x="4786560" y="455040"/>
            <a:ext cx="4075920" cy="4075920"/>
          </a:xfrm>
          <a:prstGeom prst="rect">
            <a:avLst/>
          </a:prstGeom>
          <a:ln>
            <a:noFill/>
          </a:ln>
        </p:spPr>
      </p:pic>
      <p:sp>
        <p:nvSpPr>
          <p:cNvPr id="329" name="CustomShape 3"/>
          <p:cNvSpPr/>
          <p:nvPr/>
        </p:nvSpPr>
        <p:spPr>
          <a:xfrm>
            <a:off x="15120" y="4815000"/>
            <a:ext cx="1242360" cy="328320"/>
          </a:xfrm>
          <a:prstGeom prst="rect">
            <a:avLst/>
          </a:prstGeom>
          <a:noFill/>
          <a:ln>
            <a:noFill/>
          </a:ln>
        </p:spPr>
        <p:style>
          <a:lnRef idx="0"/>
          <a:fillRef idx="0"/>
          <a:effectRef idx="0"/>
          <a:fontRef idx="minor"/>
        </p:style>
        <p:txBody>
          <a:bodyPr tIns="91440" bIns="91440"/>
          <a:p>
            <a:pPr algn="ctr">
              <a:lnSpc>
                <a:spcPct val="100000"/>
              </a:lnSpc>
            </a:pPr>
            <a:r>
              <a:rPr b="1" lang="en-US" sz="1000" spc="-1" strike="noStrike">
                <a:solidFill>
                  <a:srgbClr val="444444"/>
                </a:solidFill>
                <a:uFill>
                  <a:solidFill>
                    <a:srgbClr val="ffffff"/>
                  </a:solidFill>
                </a:uFill>
                <a:latin typeface="Roboto"/>
                <a:ea typeface="Roboto"/>
              </a:rPr>
              <a:t>bit.ly/2pZAVsO</a:t>
            </a:r>
            <a:endParaRPr b="0" lang="en-US"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TextShape 1"/>
          <p:cNvSpPr txBox="1"/>
          <p:nvPr/>
        </p:nvSpPr>
        <p:spPr>
          <a:xfrm>
            <a:off x="1303920" y="708480"/>
            <a:ext cx="3859920" cy="582120"/>
          </a:xfrm>
          <a:prstGeom prst="rect">
            <a:avLst/>
          </a:prstGeom>
          <a:noFill/>
          <a:ln>
            <a:noFill/>
          </a:ln>
        </p:spPr>
        <p:txBody>
          <a:bodyPr tIns="91440" bIns="91440"/>
          <a:p>
            <a:pPr>
              <a:lnSpc>
                <a:spcPct val="100000"/>
              </a:lnSpc>
            </a:pPr>
            <a:r>
              <a:rPr b="1" lang="en-US" sz="2800" spc="-1" strike="noStrike">
                <a:solidFill>
                  <a:srgbClr val="424242"/>
                </a:solidFill>
                <a:uFill>
                  <a:solidFill>
                    <a:srgbClr val="ffffff"/>
                  </a:solidFill>
                </a:uFill>
                <a:latin typeface="Maven Pro"/>
                <a:ea typeface="Maven Pro"/>
              </a:rPr>
              <a:t>MVP Game Definition</a:t>
            </a:r>
            <a:endParaRPr b="0" lang="en-US" sz="1400" spc="-1" strike="noStrike">
              <a:solidFill>
                <a:srgbClr val="000000"/>
              </a:solidFill>
              <a:uFill>
                <a:solidFill>
                  <a:srgbClr val="ffffff"/>
                </a:solidFill>
              </a:uFill>
              <a:latin typeface="Arial"/>
            </a:endParaRPr>
          </a:p>
        </p:txBody>
      </p:sp>
      <p:sp>
        <p:nvSpPr>
          <p:cNvPr id="331" name="TextShape 2"/>
          <p:cNvSpPr txBox="1"/>
          <p:nvPr/>
        </p:nvSpPr>
        <p:spPr>
          <a:xfrm>
            <a:off x="144000" y="1378080"/>
            <a:ext cx="8855280" cy="3840480"/>
          </a:xfrm>
          <a:prstGeom prst="rect">
            <a:avLst/>
          </a:prstGeom>
          <a:noFill/>
          <a:ln>
            <a:noFill/>
          </a:ln>
        </p:spPr>
        <p:txBody>
          <a:bodyPr tIns="91440" bIns="91440"/>
          <a:p>
            <a:pPr algn="ctr">
              <a:lnSpc>
                <a:spcPct val="100000"/>
              </a:lnSpc>
            </a:pPr>
            <a:r>
              <a:rPr b="1" lang="en-US" sz="2200" spc="-1" strike="noStrike">
                <a:solidFill>
                  <a:srgbClr val="424242"/>
                </a:solidFill>
                <a:uFill>
                  <a:solidFill>
                    <a:srgbClr val="ffffff"/>
                  </a:solidFill>
                </a:uFill>
                <a:latin typeface="Nunito"/>
                <a:ea typeface="Nunito"/>
              </a:rPr>
              <a:t>Minimum Viable Game: </a:t>
            </a:r>
            <a:endParaRPr b="0" lang="en-US" sz="1400" spc="-1" strike="noStrike">
              <a:solidFill>
                <a:srgbClr val="000000"/>
              </a:solidFill>
              <a:uFill>
                <a:solidFill>
                  <a:srgbClr val="ffffff"/>
                </a:solidFill>
              </a:uFill>
              <a:latin typeface="Arial"/>
            </a:endParaRPr>
          </a:p>
          <a:p>
            <a:pPr algn="ctr">
              <a:lnSpc>
                <a:spcPct val="100000"/>
              </a:lnSpc>
            </a:pPr>
            <a:r>
              <a:rPr b="0" lang="en-US" sz="1800" spc="-1" strike="noStrike">
                <a:solidFill>
                  <a:srgbClr val="424242"/>
                </a:solidFill>
                <a:uFill>
                  <a:solidFill>
                    <a:srgbClr val="ffffff"/>
                  </a:solidFill>
                </a:uFill>
                <a:latin typeface="Nunito"/>
                <a:ea typeface="Nunito"/>
              </a:rPr>
              <a:t>Two-player cooperative game; four obstacles per player.</a:t>
            </a:r>
            <a:endParaRPr b="0" lang="en-US" sz="1400" spc="-1" strike="noStrike">
              <a:solidFill>
                <a:srgbClr val="000000"/>
              </a:solidFill>
              <a:uFill>
                <a:solidFill>
                  <a:srgbClr val="ffffff"/>
                </a:solidFill>
              </a:uFill>
              <a:latin typeface="Arial"/>
            </a:endParaRPr>
          </a:p>
          <a:p>
            <a:pPr algn="ctr">
              <a:lnSpc>
                <a:spcPct val="100000"/>
              </a:lnSpc>
            </a:pPr>
            <a:r>
              <a:rPr b="1" lang="en-US" sz="2200" spc="-1" strike="noStrike">
                <a:solidFill>
                  <a:srgbClr val="424242"/>
                </a:solidFill>
                <a:uFill>
                  <a:solidFill>
                    <a:srgbClr val="ffffff"/>
                  </a:solidFill>
                </a:uFill>
                <a:latin typeface="Nunito"/>
                <a:ea typeface="Nunito"/>
              </a:rPr>
              <a:t>MVG Feature Set: </a:t>
            </a:r>
            <a:endParaRPr b="0" lang="en-US" sz="1400" spc="-1" strike="noStrike">
              <a:solidFill>
                <a:srgbClr val="000000"/>
              </a:solidFill>
              <a:uFill>
                <a:solidFill>
                  <a:srgbClr val="ffffff"/>
                </a:solidFill>
              </a:uFill>
              <a:latin typeface="Arial"/>
            </a:endParaRPr>
          </a:p>
          <a:p>
            <a:pPr algn="ctr">
              <a:lnSpc>
                <a:spcPct val="100000"/>
              </a:lnSpc>
            </a:pPr>
            <a:r>
              <a:rPr b="0" lang="en-US" sz="1800" spc="-1" strike="noStrike">
                <a:solidFill>
                  <a:srgbClr val="424242"/>
                </a:solidFill>
                <a:uFill>
                  <a:solidFill>
                    <a:srgbClr val="ffffff"/>
                  </a:solidFill>
                </a:uFill>
                <a:latin typeface="Nunito"/>
                <a:ea typeface="Nunito"/>
              </a:rPr>
              <a:t>Controls precisely actuating the motors which control the features of the game.</a:t>
            </a:r>
            <a:r>
              <a:rPr b="0" lang="en-US" sz="2200" spc="-1" strike="noStrike">
                <a:solidFill>
                  <a:srgbClr val="424242"/>
                </a:solidFill>
                <a:uFill>
                  <a:solidFill>
                    <a:srgbClr val="ffffff"/>
                  </a:solidFill>
                </a:uFill>
                <a:latin typeface="Nunito"/>
                <a:ea typeface="Nunito"/>
              </a:rPr>
              <a:t> </a:t>
            </a:r>
            <a:endParaRPr b="0" lang="en-US" sz="1400" spc="-1" strike="noStrike">
              <a:solidFill>
                <a:srgbClr val="000000"/>
              </a:solidFill>
              <a:uFill>
                <a:solidFill>
                  <a:srgbClr val="ffffff"/>
                </a:solidFill>
              </a:uFill>
              <a:latin typeface="Arial"/>
            </a:endParaRPr>
          </a:p>
          <a:p>
            <a:pPr algn="ctr">
              <a:lnSpc>
                <a:spcPct val="100000"/>
              </a:lnSpc>
            </a:pPr>
            <a:r>
              <a:rPr b="1" lang="en-US" sz="2200" spc="-1" strike="noStrike">
                <a:solidFill>
                  <a:srgbClr val="424242"/>
                </a:solidFill>
                <a:uFill>
                  <a:solidFill>
                    <a:srgbClr val="ffffff"/>
                  </a:solidFill>
                </a:uFill>
                <a:latin typeface="Nunito"/>
                <a:ea typeface="Nunito"/>
              </a:rPr>
              <a:t>Biggest technical risk: </a:t>
            </a:r>
            <a:endParaRPr b="0" lang="en-US" sz="1400" spc="-1" strike="noStrike">
              <a:solidFill>
                <a:srgbClr val="000000"/>
              </a:solidFill>
              <a:uFill>
                <a:solidFill>
                  <a:srgbClr val="ffffff"/>
                </a:solidFill>
              </a:uFill>
              <a:latin typeface="Arial"/>
            </a:endParaRPr>
          </a:p>
          <a:p>
            <a:pPr algn="ctr">
              <a:lnSpc>
                <a:spcPct val="100000"/>
              </a:lnSpc>
            </a:pPr>
            <a:r>
              <a:rPr b="0" lang="en-US" sz="1800" spc="-1" strike="noStrike">
                <a:solidFill>
                  <a:srgbClr val="424242"/>
                </a:solidFill>
                <a:uFill>
                  <a:solidFill>
                    <a:srgbClr val="ffffff"/>
                  </a:solidFill>
                </a:uFill>
                <a:latin typeface="Nunito"/>
                <a:ea typeface="Nunito"/>
              </a:rPr>
              <a:t>Precision. We need to reliably pass the ball between obstacles.</a:t>
            </a:r>
            <a:r>
              <a:rPr b="0" lang="en-US" sz="2200" spc="-1" strike="noStrike">
                <a:solidFill>
                  <a:srgbClr val="424242"/>
                </a:solidFill>
                <a:uFill>
                  <a:solidFill>
                    <a:srgbClr val="ffffff"/>
                  </a:solidFill>
                </a:uFill>
                <a:latin typeface="Nunito"/>
                <a:ea typeface="Nunito"/>
              </a:rPr>
              <a:t> </a:t>
            </a:r>
            <a:endParaRPr b="0" lang="en-US" sz="14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2" name="Shape 297" descr=""/>
          <p:cNvPicPr/>
          <p:nvPr/>
        </p:nvPicPr>
        <p:blipFill>
          <a:blip r:embed="rId1"/>
          <a:stretch/>
        </p:blipFill>
        <p:spPr>
          <a:xfrm>
            <a:off x="1346040" y="152280"/>
            <a:ext cx="6451200" cy="483840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TextShape 1"/>
          <p:cNvSpPr txBox="1"/>
          <p:nvPr/>
        </p:nvSpPr>
        <p:spPr>
          <a:xfrm>
            <a:off x="1303920" y="598680"/>
            <a:ext cx="7030080" cy="999000"/>
          </a:xfrm>
          <a:prstGeom prst="rect">
            <a:avLst/>
          </a:prstGeom>
          <a:noFill/>
          <a:ln>
            <a:noFill/>
          </a:ln>
        </p:spPr>
        <p:txBody>
          <a:bodyPr tIns="91440" bIns="91440"/>
          <a:p>
            <a:pPr>
              <a:lnSpc>
                <a:spcPct val="100000"/>
              </a:lnSpc>
            </a:pPr>
            <a:r>
              <a:rPr b="1" lang="en-US" sz="2800" spc="-1" strike="noStrike">
                <a:solidFill>
                  <a:srgbClr val="424242"/>
                </a:solidFill>
                <a:uFill>
                  <a:solidFill>
                    <a:srgbClr val="ffffff"/>
                  </a:solidFill>
                </a:uFill>
                <a:latin typeface="Maven Pro"/>
                <a:ea typeface="Maven Pro"/>
              </a:rPr>
              <a:t>Original Goal for this Sprint</a:t>
            </a:r>
            <a:endParaRPr b="0" lang="en-US" sz="1400" spc="-1" strike="noStrike">
              <a:solidFill>
                <a:srgbClr val="000000"/>
              </a:solidFill>
              <a:uFill>
                <a:solidFill>
                  <a:srgbClr val="ffffff"/>
                </a:solidFill>
              </a:uFill>
              <a:latin typeface="Arial"/>
            </a:endParaRPr>
          </a:p>
        </p:txBody>
      </p:sp>
      <p:sp>
        <p:nvSpPr>
          <p:cNvPr id="334" name="TextShape 2"/>
          <p:cNvSpPr txBox="1"/>
          <p:nvPr/>
        </p:nvSpPr>
        <p:spPr>
          <a:xfrm>
            <a:off x="1303920" y="1990080"/>
            <a:ext cx="7030080" cy="2541240"/>
          </a:xfrm>
          <a:prstGeom prst="rect">
            <a:avLst/>
          </a:prstGeom>
          <a:noFill/>
          <a:ln>
            <a:noFill/>
          </a:ln>
        </p:spPr>
        <p:txBody>
          <a:bodyPr tIns="91440" bIns="91440"/>
          <a:p>
            <a:pPr>
              <a:lnSpc>
                <a:spcPct val="100000"/>
              </a:lnSpc>
            </a:pPr>
            <a:r>
              <a:rPr b="0" lang="en-US" sz="2400" spc="-1" strike="noStrike">
                <a:solidFill>
                  <a:srgbClr val="424242"/>
                </a:solidFill>
                <a:uFill>
                  <a:solidFill>
                    <a:srgbClr val="ffffff"/>
                  </a:solidFill>
                </a:uFill>
                <a:latin typeface="Nunito"/>
                <a:ea typeface="Nunito"/>
              </a:rPr>
              <a:t>MVP: Complete the base and mount and connect the three obstacles that we currently have build</a:t>
            </a:r>
            <a:endParaRPr b="0" lang="en-US" sz="1400" spc="-1" strike="noStrike">
              <a:solidFill>
                <a:srgbClr val="000000"/>
              </a:solidFill>
              <a:uFill>
                <a:solidFill>
                  <a:srgbClr val="ffffff"/>
                </a:solidFill>
              </a:uFill>
              <a:latin typeface="Arial"/>
            </a:endParaRPr>
          </a:p>
          <a:p>
            <a:pPr>
              <a:lnSpc>
                <a:spcPct val="100000"/>
              </a:lnSpc>
            </a:pPr>
            <a:r>
              <a:rPr b="0" lang="en-US" sz="2400" spc="-1" strike="noStrike">
                <a:solidFill>
                  <a:srgbClr val="424242"/>
                </a:solidFill>
                <a:uFill>
                  <a:solidFill>
                    <a:srgbClr val="ffffff"/>
                  </a:solidFill>
                </a:uFill>
                <a:latin typeface="Nunito"/>
                <a:ea typeface="Nunito"/>
              </a:rPr>
              <a:t>Stretch: Complete start and end conditions and mount two more obstacles</a:t>
            </a:r>
            <a:endParaRPr b="0" lang="en-US" sz="14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TextShape 1"/>
          <p:cNvSpPr txBox="1"/>
          <p:nvPr/>
        </p:nvSpPr>
        <p:spPr>
          <a:xfrm>
            <a:off x="1303920" y="598680"/>
            <a:ext cx="7030080" cy="999000"/>
          </a:xfrm>
          <a:prstGeom prst="rect">
            <a:avLst/>
          </a:prstGeom>
          <a:noFill/>
          <a:ln>
            <a:noFill/>
          </a:ln>
        </p:spPr>
        <p:txBody>
          <a:bodyPr tIns="91440" bIns="91440"/>
          <a:p>
            <a:pPr>
              <a:lnSpc>
                <a:spcPct val="100000"/>
              </a:lnSpc>
            </a:pPr>
            <a:r>
              <a:rPr b="1" lang="en-US" sz="2800" spc="-1" strike="noStrike">
                <a:solidFill>
                  <a:srgbClr val="424242"/>
                </a:solidFill>
                <a:uFill>
                  <a:solidFill>
                    <a:srgbClr val="ffffff"/>
                  </a:solidFill>
                </a:uFill>
                <a:latin typeface="Maven Pro"/>
                <a:ea typeface="Maven Pro"/>
              </a:rPr>
              <a:t>Updated Goal for this Sprint</a:t>
            </a:r>
            <a:endParaRPr b="0" lang="en-US" sz="1400" spc="-1" strike="noStrike">
              <a:solidFill>
                <a:srgbClr val="000000"/>
              </a:solidFill>
              <a:uFill>
                <a:solidFill>
                  <a:srgbClr val="ffffff"/>
                </a:solidFill>
              </a:uFill>
              <a:latin typeface="Arial"/>
            </a:endParaRPr>
          </a:p>
        </p:txBody>
      </p:sp>
      <p:sp>
        <p:nvSpPr>
          <p:cNvPr id="336" name="TextShape 2"/>
          <p:cNvSpPr txBox="1"/>
          <p:nvPr/>
        </p:nvSpPr>
        <p:spPr>
          <a:xfrm>
            <a:off x="1303920" y="1990080"/>
            <a:ext cx="7030080" cy="2541240"/>
          </a:xfrm>
          <a:prstGeom prst="rect">
            <a:avLst/>
          </a:prstGeom>
          <a:noFill/>
          <a:ln>
            <a:noFill/>
          </a:ln>
        </p:spPr>
        <p:txBody>
          <a:bodyPr tIns="91440" bIns="91440"/>
          <a:p>
            <a:pPr marL="457200" indent="-380520">
              <a:lnSpc>
                <a:spcPct val="100000"/>
              </a:lnSpc>
              <a:buClr>
                <a:srgbClr val="424242"/>
              </a:buClr>
              <a:buFont typeface="Nunito"/>
              <a:buChar char="-"/>
            </a:pPr>
            <a:r>
              <a:rPr b="0" lang="en-US" sz="2400" spc="-1" strike="noStrike">
                <a:solidFill>
                  <a:srgbClr val="424242"/>
                </a:solidFill>
                <a:uFill>
                  <a:solidFill>
                    <a:srgbClr val="ffffff"/>
                  </a:solidFill>
                </a:uFill>
                <a:latin typeface="Nunito"/>
                <a:ea typeface="Nunito"/>
              </a:rPr>
              <a:t>Design and manufacture all eight obstacles</a:t>
            </a:r>
            <a:endParaRPr b="0" lang="en-US" sz="1400" spc="-1" strike="noStrike">
              <a:solidFill>
                <a:srgbClr val="000000"/>
              </a:solidFill>
              <a:uFill>
                <a:solidFill>
                  <a:srgbClr val="ffffff"/>
                </a:solidFill>
              </a:uFill>
              <a:latin typeface="Arial"/>
            </a:endParaRPr>
          </a:p>
          <a:p>
            <a:pPr marL="457200" indent="-380520">
              <a:lnSpc>
                <a:spcPct val="100000"/>
              </a:lnSpc>
              <a:buClr>
                <a:srgbClr val="424242"/>
              </a:buClr>
              <a:buFont typeface="Nunito"/>
              <a:buChar char="-"/>
            </a:pPr>
            <a:r>
              <a:rPr b="0" lang="en-US" sz="2400" spc="-1" strike="noStrike">
                <a:solidFill>
                  <a:srgbClr val="424242"/>
                </a:solidFill>
                <a:uFill>
                  <a:solidFill>
                    <a:srgbClr val="ffffff"/>
                  </a:solidFill>
                </a:uFill>
                <a:latin typeface="Nunito"/>
                <a:ea typeface="Nunito"/>
              </a:rPr>
              <a:t>Complete start and end conditions</a:t>
            </a:r>
            <a:endParaRPr b="0" lang="en-US" sz="1400" spc="-1" strike="noStrike">
              <a:solidFill>
                <a:srgbClr val="000000"/>
              </a:solidFill>
              <a:uFill>
                <a:solidFill>
                  <a:srgbClr val="ffffff"/>
                </a:solidFill>
              </a:uFill>
              <a:latin typeface="Arial"/>
            </a:endParaRPr>
          </a:p>
          <a:p>
            <a:pPr>
              <a:lnSpc>
                <a:spcPct val="100000"/>
              </a:lnSpc>
            </a:pPr>
            <a:r>
              <a:rPr b="0" lang="en-US" sz="2400" spc="-1" strike="noStrike">
                <a:solidFill>
                  <a:srgbClr val="424242"/>
                </a:solidFill>
                <a:uFill>
                  <a:solidFill>
                    <a:srgbClr val="ffffff"/>
                  </a:solidFill>
                </a:uFill>
                <a:latin typeface="Nunito"/>
                <a:ea typeface="Nunito"/>
              </a:rPr>
              <a:t>Stretch: Get all eight obstacles working smoothly individually</a:t>
            </a:r>
            <a:endParaRPr b="0" lang="en-US" sz="14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TextShape 1"/>
          <p:cNvSpPr txBox="1"/>
          <p:nvPr/>
        </p:nvSpPr>
        <p:spPr>
          <a:xfrm>
            <a:off x="1388520" y="74520"/>
            <a:ext cx="6366600" cy="668880"/>
          </a:xfrm>
          <a:prstGeom prst="rect">
            <a:avLst/>
          </a:prstGeom>
          <a:noFill/>
          <a:ln>
            <a:noFill/>
          </a:ln>
        </p:spPr>
        <p:txBody>
          <a:bodyPr tIns="91440" bIns="91440" anchor="ctr"/>
          <a:p>
            <a:pPr algn="ctr">
              <a:lnSpc>
                <a:spcPct val="100000"/>
              </a:lnSpc>
            </a:pPr>
            <a:r>
              <a:rPr b="1" lang="en-US" sz="3600" spc="-1" strike="noStrike">
                <a:solidFill>
                  <a:srgbClr val="ffffff"/>
                </a:solidFill>
                <a:uFill>
                  <a:solidFill>
                    <a:srgbClr val="ffffff"/>
                  </a:solidFill>
                </a:uFill>
                <a:latin typeface="Maven Pro"/>
                <a:ea typeface="Maven Pro"/>
              </a:rPr>
              <a:t>Player 1 Obstacles</a:t>
            </a:r>
            <a:endParaRPr b="0" lang="en-US" sz="1400" spc="-1" strike="noStrike">
              <a:solidFill>
                <a:srgbClr val="000000"/>
              </a:solidFill>
              <a:uFill>
                <a:solidFill>
                  <a:srgbClr val="ffffff"/>
                </a:solidFill>
              </a:uFill>
              <a:latin typeface="Arial"/>
            </a:endParaRPr>
          </a:p>
        </p:txBody>
      </p:sp>
      <p:sp>
        <p:nvSpPr>
          <p:cNvPr id="338" name="CustomShape 2"/>
          <p:cNvSpPr/>
          <p:nvPr/>
        </p:nvSpPr>
        <p:spPr>
          <a:xfrm>
            <a:off x="1171440" y="874800"/>
            <a:ext cx="1477800" cy="328320"/>
          </a:xfrm>
          <a:prstGeom prst="rect">
            <a:avLst/>
          </a:prstGeom>
          <a:noFill/>
          <a:ln>
            <a:noFill/>
          </a:ln>
        </p:spPr>
        <p:style>
          <a:lnRef idx="0"/>
          <a:fillRef idx="0"/>
          <a:effectRef idx="0"/>
          <a:fontRef idx="minor"/>
        </p:style>
        <p:txBody>
          <a:bodyPr tIns="91440" bIns="91440"/>
          <a:p>
            <a:pPr algn="ctr">
              <a:lnSpc>
                <a:spcPct val="100000"/>
              </a:lnSpc>
            </a:pPr>
            <a:r>
              <a:rPr b="0" lang="en-US" sz="1400" spc="-1" strike="noStrike">
                <a:solidFill>
                  <a:srgbClr val="ffffff"/>
                </a:solidFill>
                <a:uFill>
                  <a:solidFill>
                    <a:srgbClr val="ffffff"/>
                  </a:solidFill>
                </a:uFill>
                <a:latin typeface="Maven Pro"/>
                <a:ea typeface="Maven Pro"/>
              </a:rPr>
              <a:t>Weeble Wobble</a:t>
            </a:r>
            <a:endParaRPr b="0" lang="en-US" sz="1800" spc="-1" strike="noStrike">
              <a:solidFill>
                <a:srgbClr val="000000"/>
              </a:solidFill>
              <a:uFill>
                <a:solidFill>
                  <a:srgbClr val="ffffff"/>
                </a:solidFill>
              </a:uFill>
              <a:latin typeface="Arial"/>
            </a:endParaRPr>
          </a:p>
        </p:txBody>
      </p:sp>
      <p:sp>
        <p:nvSpPr>
          <p:cNvPr id="339" name="CustomShape 3"/>
          <p:cNvSpPr/>
          <p:nvPr/>
        </p:nvSpPr>
        <p:spPr>
          <a:xfrm>
            <a:off x="6235560" y="874800"/>
            <a:ext cx="1736280" cy="328320"/>
          </a:xfrm>
          <a:prstGeom prst="rect">
            <a:avLst/>
          </a:prstGeom>
          <a:noFill/>
          <a:ln>
            <a:noFill/>
          </a:ln>
        </p:spPr>
        <p:style>
          <a:lnRef idx="0"/>
          <a:fillRef idx="0"/>
          <a:effectRef idx="0"/>
          <a:fontRef idx="minor"/>
        </p:style>
        <p:txBody>
          <a:bodyPr tIns="91440" bIns="91440"/>
          <a:p>
            <a:pPr algn="ctr">
              <a:lnSpc>
                <a:spcPct val="100000"/>
              </a:lnSpc>
            </a:pPr>
            <a:r>
              <a:rPr b="0" lang="en-US" sz="1400" spc="-1" strike="noStrike">
                <a:solidFill>
                  <a:srgbClr val="ffffff"/>
                </a:solidFill>
                <a:uFill>
                  <a:solidFill>
                    <a:srgbClr val="ffffff"/>
                  </a:solidFill>
                </a:uFill>
                <a:latin typeface="Maven Pro"/>
                <a:ea typeface="Maven Pro"/>
              </a:rPr>
              <a:t>Covered Tilt Maze</a:t>
            </a:r>
            <a:endParaRPr b="0" lang="en-US" sz="1800" spc="-1" strike="noStrike">
              <a:solidFill>
                <a:srgbClr val="000000"/>
              </a:solidFill>
              <a:uFill>
                <a:solidFill>
                  <a:srgbClr val="ffffff"/>
                </a:solidFill>
              </a:uFill>
              <a:latin typeface="Arial"/>
            </a:endParaRPr>
          </a:p>
        </p:txBody>
      </p:sp>
      <p:sp>
        <p:nvSpPr>
          <p:cNvPr id="340" name="CustomShape 4"/>
          <p:cNvSpPr/>
          <p:nvPr/>
        </p:nvSpPr>
        <p:spPr>
          <a:xfrm>
            <a:off x="761040" y="3290760"/>
            <a:ext cx="2298960" cy="974520"/>
          </a:xfrm>
          <a:prstGeom prst="rect">
            <a:avLst/>
          </a:prstGeom>
          <a:noFill/>
          <a:ln>
            <a:noFill/>
          </a:ln>
        </p:spPr>
        <p:style>
          <a:lnRef idx="0"/>
          <a:fillRef idx="0"/>
          <a:effectRef idx="0"/>
          <a:fontRef idx="minor"/>
        </p:style>
        <p:txBody>
          <a:bodyPr tIns="91440" bIns="91440"/>
          <a:p>
            <a:pPr algn="ctr">
              <a:lnSpc>
                <a:spcPct val="100000"/>
              </a:lnSpc>
            </a:pPr>
            <a:r>
              <a:rPr b="0" lang="en-US" sz="1400" spc="-1" strike="noStrike">
                <a:solidFill>
                  <a:srgbClr val="ffffff"/>
                </a:solidFill>
                <a:uFill>
                  <a:solidFill>
                    <a:srgbClr val="ffffff"/>
                  </a:solidFill>
                </a:uFill>
                <a:latin typeface="Maven Pro"/>
                <a:ea typeface="Maven Pro"/>
              </a:rPr>
              <a:t>Controlled using a button that actuates a solenoid</a:t>
            </a:r>
            <a:endParaRPr b="0" lang="en-US" sz="1800" spc="-1" strike="noStrike">
              <a:solidFill>
                <a:srgbClr val="000000"/>
              </a:solidFill>
              <a:uFill>
                <a:solidFill>
                  <a:srgbClr val="ffffff"/>
                </a:solidFill>
              </a:uFill>
              <a:latin typeface="Arial"/>
            </a:endParaRPr>
          </a:p>
        </p:txBody>
      </p:sp>
      <p:sp>
        <p:nvSpPr>
          <p:cNvPr id="341" name="CustomShape 5"/>
          <p:cNvSpPr/>
          <p:nvPr/>
        </p:nvSpPr>
        <p:spPr>
          <a:xfrm>
            <a:off x="5697360" y="3290760"/>
            <a:ext cx="2812680" cy="974520"/>
          </a:xfrm>
          <a:prstGeom prst="rect">
            <a:avLst/>
          </a:prstGeom>
          <a:noFill/>
          <a:ln>
            <a:noFill/>
          </a:ln>
        </p:spPr>
        <p:style>
          <a:lnRef idx="0"/>
          <a:fillRef idx="0"/>
          <a:effectRef idx="0"/>
          <a:fontRef idx="minor"/>
        </p:style>
        <p:txBody>
          <a:bodyPr tIns="91440" bIns="91440"/>
          <a:p>
            <a:pPr algn="ctr">
              <a:lnSpc>
                <a:spcPct val="100000"/>
              </a:lnSpc>
            </a:pPr>
            <a:r>
              <a:rPr b="0" lang="en-US" sz="1400" spc="-1" strike="noStrike">
                <a:solidFill>
                  <a:srgbClr val="ffffff"/>
                </a:solidFill>
                <a:uFill>
                  <a:solidFill>
                    <a:srgbClr val="ffffff"/>
                  </a:solidFill>
                </a:uFill>
                <a:latin typeface="Maven Pro"/>
                <a:ea typeface="Maven Pro"/>
              </a:rPr>
              <a:t>Controlled using a joystick that actuates two servos</a:t>
            </a:r>
            <a:endParaRPr b="0" lang="en-US" sz="1800" spc="-1" strike="noStrike">
              <a:solidFill>
                <a:srgbClr val="000000"/>
              </a:solidFill>
              <a:uFill>
                <a:solidFill>
                  <a:srgbClr val="ffffff"/>
                </a:solidFill>
              </a:uFill>
              <a:latin typeface="Arial"/>
            </a:endParaRPr>
          </a:p>
        </p:txBody>
      </p:sp>
      <p:pic>
        <p:nvPicPr>
          <p:cNvPr id="342" name="Shape 319" descr=""/>
          <p:cNvPicPr/>
          <p:nvPr/>
        </p:nvPicPr>
        <p:blipFill>
          <a:blip r:embed="rId1"/>
          <a:srcRect l="0" t="30527" r="0" b="21617"/>
          <a:stretch/>
        </p:blipFill>
        <p:spPr>
          <a:xfrm>
            <a:off x="164880" y="1670760"/>
            <a:ext cx="3490920" cy="1252800"/>
          </a:xfrm>
          <a:prstGeom prst="rect">
            <a:avLst/>
          </a:prstGeom>
          <a:ln>
            <a:noFill/>
          </a:ln>
        </p:spPr>
      </p:pic>
      <p:pic>
        <p:nvPicPr>
          <p:cNvPr id="343" name="Shape 320" descr=""/>
          <p:cNvPicPr/>
          <p:nvPr/>
        </p:nvPicPr>
        <p:blipFill>
          <a:blip r:embed="rId2"/>
          <a:stretch/>
        </p:blipFill>
        <p:spPr>
          <a:xfrm>
            <a:off x="5621040" y="1333800"/>
            <a:ext cx="2965680" cy="192636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TextShape 1"/>
          <p:cNvSpPr txBox="1"/>
          <p:nvPr/>
        </p:nvSpPr>
        <p:spPr>
          <a:xfrm>
            <a:off x="1388520" y="74520"/>
            <a:ext cx="6366600" cy="668880"/>
          </a:xfrm>
          <a:prstGeom prst="rect">
            <a:avLst/>
          </a:prstGeom>
          <a:noFill/>
          <a:ln>
            <a:noFill/>
          </a:ln>
        </p:spPr>
        <p:txBody>
          <a:bodyPr tIns="91440" bIns="91440" anchor="ctr"/>
          <a:p>
            <a:pPr algn="ctr">
              <a:lnSpc>
                <a:spcPct val="100000"/>
              </a:lnSpc>
            </a:pPr>
            <a:r>
              <a:rPr b="1" lang="en-US" sz="3600" spc="-1" strike="noStrike">
                <a:solidFill>
                  <a:srgbClr val="ffffff"/>
                </a:solidFill>
                <a:uFill>
                  <a:solidFill>
                    <a:srgbClr val="ffffff"/>
                  </a:solidFill>
                </a:uFill>
                <a:latin typeface="Maven Pro"/>
                <a:ea typeface="Maven Pro"/>
              </a:rPr>
              <a:t>Player 1 Obstacles</a:t>
            </a:r>
            <a:endParaRPr b="0" lang="en-US" sz="1400" spc="-1" strike="noStrike">
              <a:solidFill>
                <a:srgbClr val="000000"/>
              </a:solidFill>
              <a:uFill>
                <a:solidFill>
                  <a:srgbClr val="ffffff"/>
                </a:solidFill>
              </a:uFill>
              <a:latin typeface="Arial"/>
            </a:endParaRPr>
          </a:p>
        </p:txBody>
      </p:sp>
      <p:sp>
        <p:nvSpPr>
          <p:cNvPr id="345" name="CustomShape 2"/>
          <p:cNvSpPr/>
          <p:nvPr/>
        </p:nvSpPr>
        <p:spPr>
          <a:xfrm>
            <a:off x="1119240" y="874800"/>
            <a:ext cx="1477800" cy="328320"/>
          </a:xfrm>
          <a:prstGeom prst="rect">
            <a:avLst/>
          </a:prstGeom>
          <a:noFill/>
          <a:ln>
            <a:noFill/>
          </a:ln>
        </p:spPr>
        <p:style>
          <a:lnRef idx="0"/>
          <a:fillRef idx="0"/>
          <a:effectRef idx="0"/>
          <a:fontRef idx="minor"/>
        </p:style>
        <p:txBody>
          <a:bodyPr tIns="91440" bIns="91440"/>
          <a:p>
            <a:pPr algn="ctr">
              <a:lnSpc>
                <a:spcPct val="100000"/>
              </a:lnSpc>
            </a:pPr>
            <a:r>
              <a:rPr b="0" lang="en-US" sz="1400" spc="-1" strike="noStrike">
                <a:solidFill>
                  <a:srgbClr val="ffffff"/>
                </a:solidFill>
                <a:uFill>
                  <a:solidFill>
                    <a:srgbClr val="ffffff"/>
                  </a:solidFill>
                </a:uFill>
                <a:latin typeface="Maven Pro"/>
                <a:ea typeface="Maven Pro"/>
              </a:rPr>
              <a:t>Ball Pass</a:t>
            </a:r>
            <a:endParaRPr b="0" lang="en-US" sz="1800" spc="-1" strike="noStrike">
              <a:solidFill>
                <a:srgbClr val="000000"/>
              </a:solidFill>
              <a:uFill>
                <a:solidFill>
                  <a:srgbClr val="ffffff"/>
                </a:solidFill>
              </a:uFill>
              <a:latin typeface="Arial"/>
            </a:endParaRPr>
          </a:p>
        </p:txBody>
      </p:sp>
      <p:sp>
        <p:nvSpPr>
          <p:cNvPr id="346" name="CustomShape 3"/>
          <p:cNvSpPr/>
          <p:nvPr/>
        </p:nvSpPr>
        <p:spPr>
          <a:xfrm>
            <a:off x="5645160" y="874800"/>
            <a:ext cx="1736280" cy="328320"/>
          </a:xfrm>
          <a:prstGeom prst="rect">
            <a:avLst/>
          </a:prstGeom>
          <a:noFill/>
          <a:ln>
            <a:noFill/>
          </a:ln>
        </p:spPr>
        <p:style>
          <a:lnRef idx="0"/>
          <a:fillRef idx="0"/>
          <a:effectRef idx="0"/>
          <a:fontRef idx="minor"/>
        </p:style>
        <p:txBody>
          <a:bodyPr tIns="91440" bIns="91440"/>
          <a:p>
            <a:pPr algn="ctr">
              <a:lnSpc>
                <a:spcPct val="100000"/>
              </a:lnSpc>
            </a:pPr>
            <a:r>
              <a:rPr b="0" lang="en-US" sz="1400" spc="-1" strike="noStrike">
                <a:solidFill>
                  <a:srgbClr val="ffffff"/>
                </a:solidFill>
                <a:uFill>
                  <a:solidFill>
                    <a:srgbClr val="ffffff"/>
                  </a:solidFill>
                </a:uFill>
                <a:latin typeface="Maven Pro"/>
                <a:ea typeface="Maven Pro"/>
              </a:rPr>
              <a:t>Lever Toss</a:t>
            </a:r>
            <a:endParaRPr b="0" lang="en-US" sz="1800" spc="-1" strike="noStrike">
              <a:solidFill>
                <a:srgbClr val="000000"/>
              </a:solidFill>
              <a:uFill>
                <a:solidFill>
                  <a:srgbClr val="ffffff"/>
                </a:solidFill>
              </a:uFill>
              <a:latin typeface="Arial"/>
            </a:endParaRPr>
          </a:p>
        </p:txBody>
      </p:sp>
      <p:sp>
        <p:nvSpPr>
          <p:cNvPr id="347" name="CustomShape 4"/>
          <p:cNvSpPr/>
          <p:nvPr/>
        </p:nvSpPr>
        <p:spPr>
          <a:xfrm>
            <a:off x="322920" y="3595680"/>
            <a:ext cx="3070800" cy="974520"/>
          </a:xfrm>
          <a:prstGeom prst="rect">
            <a:avLst/>
          </a:prstGeom>
          <a:noFill/>
          <a:ln>
            <a:noFill/>
          </a:ln>
        </p:spPr>
        <p:style>
          <a:lnRef idx="0"/>
          <a:fillRef idx="0"/>
          <a:effectRef idx="0"/>
          <a:fontRef idx="minor"/>
        </p:style>
        <p:txBody>
          <a:bodyPr tIns="91440" bIns="91440"/>
          <a:p>
            <a:pPr algn="ctr">
              <a:lnSpc>
                <a:spcPct val="100000"/>
              </a:lnSpc>
            </a:pPr>
            <a:r>
              <a:rPr b="0" lang="en-US" sz="1400" spc="-1" strike="noStrike">
                <a:solidFill>
                  <a:srgbClr val="ffffff"/>
                </a:solidFill>
                <a:uFill>
                  <a:solidFill>
                    <a:srgbClr val="ffffff"/>
                  </a:solidFill>
                </a:uFill>
                <a:latin typeface="Maven Pro"/>
                <a:ea typeface="Maven Pro"/>
              </a:rPr>
              <a:t>Controlled using two dials that actuates two servos</a:t>
            </a:r>
            <a:endParaRPr b="0" lang="en-US" sz="1800" spc="-1" strike="noStrike">
              <a:solidFill>
                <a:srgbClr val="000000"/>
              </a:solidFill>
              <a:uFill>
                <a:solidFill>
                  <a:srgbClr val="ffffff"/>
                </a:solidFill>
              </a:uFill>
              <a:latin typeface="Arial"/>
            </a:endParaRPr>
          </a:p>
        </p:txBody>
      </p:sp>
      <p:sp>
        <p:nvSpPr>
          <p:cNvPr id="348" name="CustomShape 5"/>
          <p:cNvSpPr/>
          <p:nvPr/>
        </p:nvSpPr>
        <p:spPr>
          <a:xfrm>
            <a:off x="5735880" y="3276720"/>
            <a:ext cx="1554840" cy="974520"/>
          </a:xfrm>
          <a:prstGeom prst="rect">
            <a:avLst/>
          </a:prstGeom>
          <a:noFill/>
          <a:ln>
            <a:noFill/>
          </a:ln>
        </p:spPr>
        <p:style>
          <a:lnRef idx="0"/>
          <a:fillRef idx="0"/>
          <a:effectRef idx="0"/>
          <a:fontRef idx="minor"/>
        </p:style>
        <p:txBody>
          <a:bodyPr tIns="91440" bIns="91440"/>
          <a:p>
            <a:pPr algn="ctr">
              <a:lnSpc>
                <a:spcPct val="100000"/>
              </a:lnSpc>
            </a:pPr>
            <a:r>
              <a:rPr b="0" lang="en-US" sz="1400" spc="-1" strike="noStrike">
                <a:solidFill>
                  <a:srgbClr val="ffffff"/>
                </a:solidFill>
                <a:uFill>
                  <a:solidFill>
                    <a:srgbClr val="ffffff"/>
                  </a:solidFill>
                </a:uFill>
                <a:latin typeface="Maven Pro"/>
                <a:ea typeface="Maven Pro"/>
              </a:rPr>
              <a:t>Controlled using a button that actuates a solenoid</a:t>
            </a:r>
            <a:endParaRPr b="0" lang="en-US" sz="1800" spc="-1" strike="noStrike">
              <a:solidFill>
                <a:srgbClr val="000000"/>
              </a:solidFill>
              <a:uFill>
                <a:solidFill>
                  <a:srgbClr val="ffffff"/>
                </a:solidFill>
              </a:uFill>
              <a:latin typeface="Arial"/>
            </a:endParaRPr>
          </a:p>
        </p:txBody>
      </p:sp>
      <p:pic>
        <p:nvPicPr>
          <p:cNvPr id="349" name="Shape 330" descr=""/>
          <p:cNvPicPr/>
          <p:nvPr/>
        </p:nvPicPr>
        <p:blipFill>
          <a:blip r:embed="rId1"/>
          <a:stretch/>
        </p:blipFill>
        <p:spPr>
          <a:xfrm>
            <a:off x="234720" y="1203120"/>
            <a:ext cx="3246840" cy="2435040"/>
          </a:xfrm>
          <a:prstGeom prst="rect">
            <a:avLst/>
          </a:prstGeom>
          <a:ln>
            <a:noFill/>
          </a:ln>
        </p:spPr>
      </p:pic>
      <p:pic>
        <p:nvPicPr>
          <p:cNvPr id="350" name="Shape 331" descr=""/>
          <p:cNvPicPr/>
          <p:nvPr/>
        </p:nvPicPr>
        <p:blipFill>
          <a:blip r:embed="rId2"/>
          <a:srcRect l="23892" t="25168" r="28956" b="31975"/>
          <a:stretch/>
        </p:blipFill>
        <p:spPr>
          <a:xfrm>
            <a:off x="4798080" y="1451520"/>
            <a:ext cx="3585240" cy="172836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TextShape 1"/>
          <p:cNvSpPr txBox="1"/>
          <p:nvPr/>
        </p:nvSpPr>
        <p:spPr>
          <a:xfrm>
            <a:off x="1388520" y="74520"/>
            <a:ext cx="6366600" cy="668880"/>
          </a:xfrm>
          <a:prstGeom prst="rect">
            <a:avLst/>
          </a:prstGeom>
          <a:noFill/>
          <a:ln>
            <a:noFill/>
          </a:ln>
        </p:spPr>
        <p:txBody>
          <a:bodyPr tIns="91440" bIns="91440" anchor="ctr"/>
          <a:p>
            <a:pPr algn="ctr">
              <a:lnSpc>
                <a:spcPct val="100000"/>
              </a:lnSpc>
            </a:pPr>
            <a:r>
              <a:rPr b="1" lang="en-US" sz="3600" spc="-1" strike="noStrike">
                <a:solidFill>
                  <a:srgbClr val="ffffff"/>
                </a:solidFill>
                <a:uFill>
                  <a:solidFill>
                    <a:srgbClr val="ffffff"/>
                  </a:solidFill>
                </a:uFill>
                <a:latin typeface="Maven Pro"/>
                <a:ea typeface="Maven Pro"/>
              </a:rPr>
              <a:t>Player 2 Obstacles</a:t>
            </a:r>
            <a:endParaRPr b="0" lang="en-US" sz="1400" spc="-1" strike="noStrike">
              <a:solidFill>
                <a:srgbClr val="000000"/>
              </a:solidFill>
              <a:uFill>
                <a:solidFill>
                  <a:srgbClr val="ffffff"/>
                </a:solidFill>
              </a:uFill>
              <a:latin typeface="Arial"/>
            </a:endParaRPr>
          </a:p>
        </p:txBody>
      </p:sp>
      <p:sp>
        <p:nvSpPr>
          <p:cNvPr id="352" name="CustomShape 2"/>
          <p:cNvSpPr/>
          <p:nvPr/>
        </p:nvSpPr>
        <p:spPr>
          <a:xfrm>
            <a:off x="1171440" y="874800"/>
            <a:ext cx="1477800" cy="328320"/>
          </a:xfrm>
          <a:prstGeom prst="rect">
            <a:avLst/>
          </a:prstGeom>
          <a:noFill/>
          <a:ln>
            <a:noFill/>
          </a:ln>
        </p:spPr>
        <p:style>
          <a:lnRef idx="0"/>
          <a:fillRef idx="0"/>
          <a:effectRef idx="0"/>
          <a:fontRef idx="minor"/>
        </p:style>
        <p:txBody>
          <a:bodyPr tIns="91440" bIns="91440"/>
          <a:p>
            <a:pPr algn="ctr">
              <a:lnSpc>
                <a:spcPct val="100000"/>
              </a:lnSpc>
            </a:pPr>
            <a:r>
              <a:rPr b="0" lang="en-US" sz="1400" spc="-1" strike="noStrike">
                <a:solidFill>
                  <a:srgbClr val="ffffff"/>
                </a:solidFill>
                <a:uFill>
                  <a:solidFill>
                    <a:srgbClr val="ffffff"/>
                  </a:solidFill>
                </a:uFill>
                <a:latin typeface="Maven Pro"/>
                <a:ea typeface="Maven Pro"/>
              </a:rPr>
              <a:t>Tilt Maze</a:t>
            </a:r>
            <a:endParaRPr b="0" lang="en-US" sz="1800" spc="-1" strike="noStrike">
              <a:solidFill>
                <a:srgbClr val="000000"/>
              </a:solidFill>
              <a:uFill>
                <a:solidFill>
                  <a:srgbClr val="ffffff"/>
                </a:solidFill>
              </a:uFill>
              <a:latin typeface="Arial"/>
            </a:endParaRPr>
          </a:p>
        </p:txBody>
      </p:sp>
      <p:sp>
        <p:nvSpPr>
          <p:cNvPr id="353" name="CustomShape 3"/>
          <p:cNvSpPr/>
          <p:nvPr/>
        </p:nvSpPr>
        <p:spPr>
          <a:xfrm>
            <a:off x="5753520" y="915840"/>
            <a:ext cx="1736280" cy="328320"/>
          </a:xfrm>
          <a:prstGeom prst="rect">
            <a:avLst/>
          </a:prstGeom>
          <a:noFill/>
          <a:ln>
            <a:noFill/>
          </a:ln>
        </p:spPr>
        <p:style>
          <a:lnRef idx="0"/>
          <a:fillRef idx="0"/>
          <a:effectRef idx="0"/>
          <a:fontRef idx="minor"/>
        </p:style>
        <p:txBody>
          <a:bodyPr tIns="91440" bIns="91440"/>
          <a:p>
            <a:pPr algn="ctr">
              <a:lnSpc>
                <a:spcPct val="100000"/>
              </a:lnSpc>
            </a:pPr>
            <a:r>
              <a:rPr b="0" lang="en-US" sz="1400" spc="-1" strike="noStrike">
                <a:solidFill>
                  <a:srgbClr val="ffffff"/>
                </a:solidFill>
                <a:uFill>
                  <a:solidFill>
                    <a:srgbClr val="ffffff"/>
                  </a:solidFill>
                </a:uFill>
                <a:latin typeface="Maven Pro"/>
                <a:ea typeface="Maven Pro"/>
              </a:rPr>
              <a:t>Swishel Swashel</a:t>
            </a:r>
            <a:endParaRPr b="0" lang="en-US" sz="1800" spc="-1" strike="noStrike">
              <a:solidFill>
                <a:srgbClr val="000000"/>
              </a:solidFill>
              <a:uFill>
                <a:solidFill>
                  <a:srgbClr val="ffffff"/>
                </a:solidFill>
              </a:uFill>
              <a:latin typeface="Arial"/>
            </a:endParaRPr>
          </a:p>
        </p:txBody>
      </p:sp>
      <p:sp>
        <p:nvSpPr>
          <p:cNvPr id="354" name="CustomShape 4"/>
          <p:cNvSpPr/>
          <p:nvPr/>
        </p:nvSpPr>
        <p:spPr>
          <a:xfrm>
            <a:off x="1171440" y="3257640"/>
            <a:ext cx="1477800" cy="974520"/>
          </a:xfrm>
          <a:prstGeom prst="rect">
            <a:avLst/>
          </a:prstGeom>
          <a:noFill/>
          <a:ln>
            <a:noFill/>
          </a:ln>
        </p:spPr>
        <p:style>
          <a:lnRef idx="0"/>
          <a:fillRef idx="0"/>
          <a:effectRef idx="0"/>
          <a:fontRef idx="minor"/>
        </p:style>
        <p:txBody>
          <a:bodyPr tIns="91440" bIns="91440"/>
          <a:p>
            <a:pPr algn="ctr">
              <a:lnSpc>
                <a:spcPct val="100000"/>
              </a:lnSpc>
            </a:pPr>
            <a:r>
              <a:rPr b="0" lang="en-US" sz="1400" spc="-1" strike="noStrike">
                <a:solidFill>
                  <a:srgbClr val="ffffff"/>
                </a:solidFill>
                <a:uFill>
                  <a:solidFill>
                    <a:srgbClr val="ffffff"/>
                  </a:solidFill>
                </a:uFill>
                <a:latin typeface="Maven Pro"/>
                <a:ea typeface="Maven Pro"/>
              </a:rPr>
              <a:t>Controlled using a joystick that actuates two servos</a:t>
            </a:r>
            <a:endParaRPr b="0" lang="en-US" sz="1800" spc="-1" strike="noStrike">
              <a:solidFill>
                <a:srgbClr val="000000"/>
              </a:solidFill>
              <a:uFill>
                <a:solidFill>
                  <a:srgbClr val="ffffff"/>
                </a:solidFill>
              </a:uFill>
              <a:latin typeface="Arial"/>
            </a:endParaRPr>
          </a:p>
        </p:txBody>
      </p:sp>
      <p:sp>
        <p:nvSpPr>
          <p:cNvPr id="355" name="CustomShape 5"/>
          <p:cNvSpPr/>
          <p:nvPr/>
        </p:nvSpPr>
        <p:spPr>
          <a:xfrm>
            <a:off x="5844240" y="3257640"/>
            <a:ext cx="1554840" cy="974520"/>
          </a:xfrm>
          <a:prstGeom prst="rect">
            <a:avLst/>
          </a:prstGeom>
          <a:noFill/>
          <a:ln>
            <a:noFill/>
          </a:ln>
        </p:spPr>
        <p:style>
          <a:lnRef idx="0"/>
          <a:fillRef idx="0"/>
          <a:effectRef idx="0"/>
          <a:fontRef idx="minor"/>
        </p:style>
        <p:txBody>
          <a:bodyPr tIns="91440" bIns="91440"/>
          <a:p>
            <a:pPr algn="ctr">
              <a:lnSpc>
                <a:spcPct val="100000"/>
              </a:lnSpc>
            </a:pPr>
            <a:r>
              <a:rPr b="0" lang="en-US" sz="1400" spc="-1" strike="noStrike">
                <a:solidFill>
                  <a:srgbClr val="ffffff"/>
                </a:solidFill>
                <a:uFill>
                  <a:solidFill>
                    <a:srgbClr val="ffffff"/>
                  </a:solidFill>
                </a:uFill>
                <a:latin typeface="Maven Pro"/>
                <a:ea typeface="Maven Pro"/>
              </a:rPr>
              <a:t>Controlled using two buttons that actuate a servo and a solenoid</a:t>
            </a:r>
            <a:endParaRPr b="0" lang="en-US" sz="1800" spc="-1" strike="noStrike">
              <a:solidFill>
                <a:srgbClr val="000000"/>
              </a:solidFill>
              <a:uFill>
                <a:solidFill>
                  <a:srgbClr val="ffffff"/>
                </a:solidFill>
              </a:uFill>
              <a:latin typeface="Arial"/>
            </a:endParaRPr>
          </a:p>
        </p:txBody>
      </p:sp>
      <p:pic>
        <p:nvPicPr>
          <p:cNvPr id="356" name="Shape 341" descr=""/>
          <p:cNvPicPr/>
          <p:nvPr/>
        </p:nvPicPr>
        <p:blipFill>
          <a:blip r:embed="rId1"/>
          <a:stretch/>
        </p:blipFill>
        <p:spPr>
          <a:xfrm>
            <a:off x="570960" y="1301760"/>
            <a:ext cx="2678760" cy="2009160"/>
          </a:xfrm>
          <a:prstGeom prst="rect">
            <a:avLst/>
          </a:prstGeom>
          <a:ln>
            <a:noFill/>
          </a:ln>
        </p:spPr>
      </p:pic>
      <p:pic>
        <p:nvPicPr>
          <p:cNvPr id="357" name="Shape 342" descr=""/>
          <p:cNvPicPr/>
          <p:nvPr/>
        </p:nvPicPr>
        <p:blipFill>
          <a:blip r:embed="rId2"/>
          <a:srcRect l="18771" t="34091" r="28576" b="19918"/>
          <a:stretch/>
        </p:blipFill>
        <p:spPr>
          <a:xfrm>
            <a:off x="4699800" y="1416240"/>
            <a:ext cx="3843360" cy="178020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cp:revision>0</cp:revision>
  <dc:subject/>
  <dc:title/>
</cp:coreProperties>
</file>